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74" r:id="rId3"/>
    <p:sldId id="375" r:id="rId4"/>
    <p:sldId id="368" r:id="rId5"/>
    <p:sldId id="338" r:id="rId6"/>
    <p:sldId id="268" r:id="rId7"/>
    <p:sldId id="259" r:id="rId8"/>
    <p:sldId id="260" r:id="rId9"/>
    <p:sldId id="341" r:id="rId10"/>
    <p:sldId id="383" r:id="rId11"/>
    <p:sldId id="342" r:id="rId12"/>
    <p:sldId id="369" r:id="rId13"/>
    <p:sldId id="339" r:id="rId14"/>
    <p:sldId id="340" r:id="rId15"/>
    <p:sldId id="343" r:id="rId16"/>
    <p:sldId id="345" r:id="rId17"/>
    <p:sldId id="346" r:id="rId18"/>
    <p:sldId id="384" r:id="rId19"/>
    <p:sldId id="344" r:id="rId20"/>
    <p:sldId id="258" r:id="rId21"/>
    <p:sldId id="347" r:id="rId22"/>
    <p:sldId id="370" r:id="rId23"/>
    <p:sldId id="348" r:id="rId24"/>
    <p:sldId id="261" r:id="rId25"/>
    <p:sldId id="269" r:id="rId26"/>
    <p:sldId id="270" r:id="rId27"/>
    <p:sldId id="271" r:id="rId28"/>
    <p:sldId id="385" r:id="rId29"/>
    <p:sldId id="349" r:id="rId30"/>
    <p:sldId id="350" r:id="rId31"/>
    <p:sldId id="272" r:id="rId32"/>
    <p:sldId id="351" r:id="rId33"/>
    <p:sldId id="352" r:id="rId34"/>
    <p:sldId id="376" r:id="rId35"/>
    <p:sldId id="371" r:id="rId36"/>
    <p:sldId id="378" r:id="rId37"/>
    <p:sldId id="353" r:id="rId38"/>
    <p:sldId id="354" r:id="rId39"/>
    <p:sldId id="377" r:id="rId40"/>
    <p:sldId id="355" r:id="rId41"/>
    <p:sldId id="372" r:id="rId42"/>
    <p:sldId id="358" r:id="rId43"/>
    <p:sldId id="357" r:id="rId44"/>
    <p:sldId id="360" r:id="rId45"/>
    <p:sldId id="361" r:id="rId46"/>
    <p:sldId id="362" r:id="rId47"/>
    <p:sldId id="363" r:id="rId48"/>
    <p:sldId id="364" r:id="rId49"/>
    <p:sldId id="367" r:id="rId50"/>
    <p:sldId id="373" r:id="rId51"/>
    <p:sldId id="366" r:id="rId52"/>
    <p:sldId id="264" r:id="rId53"/>
    <p:sldId id="265" r:id="rId54"/>
    <p:sldId id="379" r:id="rId55"/>
    <p:sldId id="380" r:id="rId56"/>
    <p:sldId id="381" r:id="rId57"/>
    <p:sldId id="382" r:id="rId58"/>
    <p:sldId id="386" r:id="rId59"/>
    <p:sldId id="387"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87A618-2497-430C-81C5-FE73E91C28EF}" v="132" dt="2025-03-25T10:48:55.9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996" y="3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her Donchin" userId="37446733-118c-46f6-b903-027425f2ef02" providerId="ADAL" clId="{AA91B05C-E72C-499B-9743-CBFD3330ED29}"/>
    <pc:docChg chg="modSld">
      <pc:chgData name="Opher Donchin" userId="37446733-118c-46f6-b903-027425f2ef02" providerId="ADAL" clId="{AA91B05C-E72C-499B-9743-CBFD3330ED29}" dt="2021-05-17T17:42:37.336" v="1"/>
      <pc:docMkLst>
        <pc:docMk/>
      </pc:docMkLst>
      <pc:sldChg chg="modSp">
        <pc:chgData name="Opher Donchin" userId="37446733-118c-46f6-b903-027425f2ef02" providerId="ADAL" clId="{AA91B05C-E72C-499B-9743-CBFD3330ED29}" dt="2021-05-17T17:42:37.336" v="1"/>
        <pc:sldMkLst>
          <pc:docMk/>
          <pc:sldMk cId="2642031933" sldId="354"/>
        </pc:sldMkLst>
      </pc:sldChg>
    </pc:docChg>
  </pc:docChgLst>
  <pc:docChgLst>
    <pc:chgData name="Opher Donchin" userId="37446733-118c-46f6-b903-027425f2ef02" providerId="ADAL" clId="{CC87A618-2497-430C-81C5-FE73E91C28EF}"/>
    <pc:docChg chg="undo custSel addSld delSld modSld">
      <pc:chgData name="Opher Donchin" userId="37446733-118c-46f6-b903-027425f2ef02" providerId="ADAL" clId="{CC87A618-2497-430C-81C5-FE73E91C28EF}" dt="2025-03-25T10:49:13.108" v="5040" actId="1076"/>
      <pc:docMkLst>
        <pc:docMk/>
      </pc:docMkLst>
      <pc:sldChg chg="modSp mod">
        <pc:chgData name="Opher Donchin" userId="37446733-118c-46f6-b903-027425f2ef02" providerId="ADAL" clId="{CC87A618-2497-430C-81C5-FE73E91C28EF}" dt="2025-03-25T02:00:42.321" v="58" actId="404"/>
        <pc:sldMkLst>
          <pc:docMk/>
          <pc:sldMk cId="0" sldId="256"/>
        </pc:sldMkLst>
        <pc:spChg chg="mod">
          <ac:chgData name="Opher Donchin" userId="37446733-118c-46f6-b903-027425f2ef02" providerId="ADAL" clId="{CC87A618-2497-430C-81C5-FE73E91C28EF}" dt="2025-03-25T02:00:42.321" v="58" actId="404"/>
          <ac:spMkLst>
            <pc:docMk/>
            <pc:sldMk cId="0" sldId="256"/>
            <ac:spMk id="3075" creationId="{FED8C8E1-2336-40DA-97F6-BAA5DB738366}"/>
          </ac:spMkLst>
        </pc:spChg>
      </pc:sldChg>
      <pc:sldChg chg="del">
        <pc:chgData name="Opher Donchin" userId="37446733-118c-46f6-b903-027425f2ef02" providerId="ADAL" clId="{CC87A618-2497-430C-81C5-FE73E91C28EF}" dt="2025-03-25T02:12:21.662" v="633" actId="47"/>
        <pc:sldMkLst>
          <pc:docMk/>
          <pc:sldMk cId="2679749178" sldId="257"/>
        </pc:sldMkLst>
      </pc:sldChg>
      <pc:sldChg chg="addSp modSp mod modClrScheme chgLayout">
        <pc:chgData name="Opher Donchin" userId="37446733-118c-46f6-b903-027425f2ef02" providerId="ADAL" clId="{CC87A618-2497-430C-81C5-FE73E91C28EF}" dt="2025-03-25T02:39:15.860" v="1523" actId="14100"/>
        <pc:sldMkLst>
          <pc:docMk/>
          <pc:sldMk cId="2036868314" sldId="258"/>
        </pc:sldMkLst>
        <pc:spChg chg="add mod ord">
          <ac:chgData name="Opher Donchin" userId="37446733-118c-46f6-b903-027425f2ef02" providerId="ADAL" clId="{CC87A618-2497-430C-81C5-FE73E91C28EF}" dt="2025-03-25T02:39:15.860" v="1523" actId="14100"/>
          <ac:spMkLst>
            <pc:docMk/>
            <pc:sldMk cId="2036868314" sldId="258"/>
            <ac:spMk id="2" creationId="{6F00BF90-B52E-E280-A763-BC9BB1880761}"/>
          </ac:spMkLst>
        </pc:spChg>
      </pc:sldChg>
      <pc:sldChg chg="addSp modSp mod modClrScheme chgLayout">
        <pc:chgData name="Opher Donchin" userId="37446733-118c-46f6-b903-027425f2ef02" providerId="ADAL" clId="{CC87A618-2497-430C-81C5-FE73E91C28EF}" dt="2025-03-25T02:29:06.052" v="891" actId="404"/>
        <pc:sldMkLst>
          <pc:docMk/>
          <pc:sldMk cId="603955271" sldId="259"/>
        </pc:sldMkLst>
        <pc:spChg chg="add mod ord">
          <ac:chgData name="Opher Donchin" userId="37446733-118c-46f6-b903-027425f2ef02" providerId="ADAL" clId="{CC87A618-2497-430C-81C5-FE73E91C28EF}" dt="2025-03-25T02:28:33.844" v="828" actId="700"/>
          <ac:spMkLst>
            <pc:docMk/>
            <pc:sldMk cId="603955271" sldId="259"/>
            <ac:spMk id="2" creationId="{C7DD2DDB-AFDD-1B05-F553-644B89312B2E}"/>
          </ac:spMkLst>
        </pc:spChg>
        <pc:spChg chg="add mod ord">
          <ac:chgData name="Opher Donchin" userId="37446733-118c-46f6-b903-027425f2ef02" providerId="ADAL" clId="{CC87A618-2497-430C-81C5-FE73E91C28EF}" dt="2025-03-25T02:29:06.052" v="891" actId="404"/>
          <ac:spMkLst>
            <pc:docMk/>
            <pc:sldMk cId="603955271" sldId="259"/>
            <ac:spMk id="3" creationId="{B4F9A37B-87CE-8196-C380-7E6FF5B4C975}"/>
          </ac:spMkLst>
        </pc:spChg>
        <pc:picChg chg="mod">
          <ac:chgData name="Opher Donchin" userId="37446733-118c-46f6-b903-027425f2ef02" providerId="ADAL" clId="{CC87A618-2497-430C-81C5-FE73E91C28EF}" dt="2025-03-25T02:28:28.830" v="827" actId="1076"/>
          <ac:picMkLst>
            <pc:docMk/>
            <pc:sldMk cId="603955271" sldId="259"/>
            <ac:picMk id="205826" creationId="{00000000-0000-0000-0000-000000000000}"/>
          </ac:picMkLst>
        </pc:picChg>
      </pc:sldChg>
      <pc:sldChg chg="addSp modSp mod modClrScheme chgLayout">
        <pc:chgData name="Opher Donchin" userId="37446733-118c-46f6-b903-027425f2ef02" providerId="ADAL" clId="{CC87A618-2497-430C-81C5-FE73E91C28EF}" dt="2025-03-25T02:31:24.601" v="1105" actId="404"/>
        <pc:sldMkLst>
          <pc:docMk/>
          <pc:sldMk cId="3781644897" sldId="260"/>
        </pc:sldMkLst>
        <pc:spChg chg="add mod ord">
          <ac:chgData name="Opher Donchin" userId="37446733-118c-46f6-b903-027425f2ef02" providerId="ADAL" clId="{CC87A618-2497-430C-81C5-FE73E91C28EF}" dt="2025-03-25T02:30:56.152" v="1054" actId="20577"/>
          <ac:spMkLst>
            <pc:docMk/>
            <pc:sldMk cId="3781644897" sldId="260"/>
            <ac:spMk id="2" creationId="{EDF80CBD-7E0D-A0CE-8555-EAE57400EF2F}"/>
          </ac:spMkLst>
        </pc:spChg>
        <pc:spChg chg="add mod">
          <ac:chgData name="Opher Donchin" userId="37446733-118c-46f6-b903-027425f2ef02" providerId="ADAL" clId="{CC87A618-2497-430C-81C5-FE73E91C28EF}" dt="2025-03-25T02:31:24.601" v="1105" actId="404"/>
          <ac:spMkLst>
            <pc:docMk/>
            <pc:sldMk cId="3781644897" sldId="260"/>
            <ac:spMk id="3" creationId="{DAE892DC-4995-47AF-20F2-8253F819CA9A}"/>
          </ac:spMkLst>
        </pc:spChg>
        <pc:picChg chg="add mod">
          <ac:chgData name="Opher Donchin" userId="37446733-118c-46f6-b903-027425f2ef02" providerId="ADAL" clId="{CC87A618-2497-430C-81C5-FE73E91C28EF}" dt="2025-03-25T02:29:50.453" v="899" actId="14100"/>
          <ac:picMkLst>
            <pc:docMk/>
            <pc:sldMk cId="3781644897" sldId="260"/>
            <ac:picMk id="4" creationId="{1D8AA7C1-D5D5-6F48-BACA-49AAD25EE0F6}"/>
          </ac:picMkLst>
        </pc:picChg>
        <pc:picChg chg="mod">
          <ac:chgData name="Opher Donchin" userId="37446733-118c-46f6-b903-027425f2ef02" providerId="ADAL" clId="{CC87A618-2497-430C-81C5-FE73E91C28EF}" dt="2025-03-25T02:30:02.922" v="902" actId="14100"/>
          <ac:picMkLst>
            <pc:docMk/>
            <pc:sldMk cId="3781644897" sldId="260"/>
            <ac:picMk id="207874" creationId="{00000000-0000-0000-0000-000000000000}"/>
          </ac:picMkLst>
        </pc:picChg>
      </pc:sldChg>
      <pc:sldChg chg="addSp delSp modSp mod modClrScheme chgLayout">
        <pc:chgData name="Opher Donchin" userId="37446733-118c-46f6-b903-027425f2ef02" providerId="ADAL" clId="{CC87A618-2497-430C-81C5-FE73E91C28EF}" dt="2025-03-25T02:50:49.696" v="1930" actId="20577"/>
        <pc:sldMkLst>
          <pc:docMk/>
          <pc:sldMk cId="1423056847" sldId="261"/>
        </pc:sldMkLst>
        <pc:spChg chg="add mod ord">
          <ac:chgData name="Opher Donchin" userId="37446733-118c-46f6-b903-027425f2ef02" providerId="ADAL" clId="{CC87A618-2497-430C-81C5-FE73E91C28EF}" dt="2025-03-25T02:50:49.696" v="1930" actId="20577"/>
          <ac:spMkLst>
            <pc:docMk/>
            <pc:sldMk cId="1423056847" sldId="261"/>
            <ac:spMk id="4" creationId="{632CDFE6-C548-4941-3FA0-86ABF75581F6}"/>
          </ac:spMkLst>
        </pc:spChg>
        <pc:spChg chg="add del mod ord">
          <ac:chgData name="Opher Donchin" userId="37446733-118c-46f6-b903-027425f2ef02" providerId="ADAL" clId="{CC87A618-2497-430C-81C5-FE73E91C28EF}" dt="2025-03-25T02:50:07.338" v="1868" actId="700"/>
          <ac:spMkLst>
            <pc:docMk/>
            <pc:sldMk cId="1423056847" sldId="261"/>
            <ac:spMk id="5" creationId="{EB6CF187-2AAF-BE58-F117-E9D5A6F57C11}"/>
          </ac:spMkLst>
        </pc:spChg>
        <pc:picChg chg="mod">
          <ac:chgData name="Opher Donchin" userId="37446733-118c-46f6-b903-027425f2ef02" providerId="ADAL" clId="{CC87A618-2497-430C-81C5-FE73E91C28EF}" dt="2025-03-25T02:50:18.643" v="1872" actId="1076"/>
          <ac:picMkLst>
            <pc:docMk/>
            <pc:sldMk cId="1423056847" sldId="261"/>
            <ac:picMk id="2" creationId="{00000000-0000-0000-0000-000000000000}"/>
          </ac:picMkLst>
        </pc:picChg>
        <pc:picChg chg="mod">
          <ac:chgData name="Opher Donchin" userId="37446733-118c-46f6-b903-027425f2ef02" providerId="ADAL" clId="{CC87A618-2497-430C-81C5-FE73E91C28EF}" dt="2025-03-25T02:50:11.288" v="1869" actId="1076"/>
          <ac:picMkLst>
            <pc:docMk/>
            <pc:sldMk cId="1423056847" sldId="261"/>
            <ac:picMk id="3" creationId="{00000000-0000-0000-0000-000000000000}"/>
          </ac:picMkLst>
        </pc:picChg>
      </pc:sldChg>
      <pc:sldChg chg="addSp delSp modSp mod modNotes">
        <pc:chgData name="Opher Donchin" userId="37446733-118c-46f6-b903-027425f2ef02" providerId="ADAL" clId="{CC87A618-2497-430C-81C5-FE73E91C28EF}" dt="2025-03-25T10:07:34.685" v="3624" actId="478"/>
        <pc:sldMkLst>
          <pc:docMk/>
          <pc:sldMk cId="3647859250" sldId="265"/>
        </pc:sldMkLst>
        <pc:spChg chg="add del">
          <ac:chgData name="Opher Donchin" userId="37446733-118c-46f6-b903-027425f2ef02" providerId="ADAL" clId="{CC87A618-2497-430C-81C5-FE73E91C28EF}" dt="2025-03-25T10:07:34.685" v="3624" actId="478"/>
          <ac:spMkLst>
            <pc:docMk/>
            <pc:sldMk cId="3647859250" sldId="265"/>
            <ac:spMk id="4" creationId="{29FF811B-36FA-A8CB-2E66-522B2CEC097C}"/>
          </ac:spMkLst>
        </pc:spChg>
      </pc:sldChg>
      <pc:sldChg chg="addSp modSp mod modClrScheme chgLayout">
        <pc:chgData name="Opher Donchin" userId="37446733-118c-46f6-b903-027425f2ef02" providerId="ADAL" clId="{CC87A618-2497-430C-81C5-FE73E91C28EF}" dt="2025-03-25T02:15:13.345" v="723" actId="27636"/>
        <pc:sldMkLst>
          <pc:docMk/>
          <pc:sldMk cId="1771953553" sldId="268"/>
        </pc:sldMkLst>
        <pc:spChg chg="add mod ord">
          <ac:chgData name="Opher Donchin" userId="37446733-118c-46f6-b903-027425f2ef02" providerId="ADAL" clId="{CC87A618-2497-430C-81C5-FE73E91C28EF}" dt="2025-03-25T02:15:13.345" v="723" actId="27636"/>
          <ac:spMkLst>
            <pc:docMk/>
            <pc:sldMk cId="1771953553" sldId="268"/>
            <ac:spMk id="5" creationId="{27904CC3-774A-A54F-A0CF-2610FC6FB761}"/>
          </ac:spMkLst>
        </pc:spChg>
      </pc:sldChg>
      <pc:sldChg chg="addSp modSp mod modClrScheme chgLayout">
        <pc:chgData name="Opher Donchin" userId="37446733-118c-46f6-b903-027425f2ef02" providerId="ADAL" clId="{CC87A618-2497-430C-81C5-FE73E91C28EF}" dt="2025-03-25T02:51:26.245" v="1972" actId="27636"/>
        <pc:sldMkLst>
          <pc:docMk/>
          <pc:sldMk cId="353188242" sldId="269"/>
        </pc:sldMkLst>
        <pc:spChg chg="add mod ord">
          <ac:chgData name="Opher Donchin" userId="37446733-118c-46f6-b903-027425f2ef02" providerId="ADAL" clId="{CC87A618-2497-430C-81C5-FE73E91C28EF}" dt="2025-03-25T02:51:26.245" v="1972" actId="27636"/>
          <ac:spMkLst>
            <pc:docMk/>
            <pc:sldMk cId="353188242" sldId="269"/>
            <ac:spMk id="2" creationId="{8E3B6581-A477-3BFF-2FE2-4D18998E3004}"/>
          </ac:spMkLst>
        </pc:spChg>
      </pc:sldChg>
      <pc:sldChg chg="addSp modSp mod modClrScheme chgLayout">
        <pc:chgData name="Opher Donchin" userId="37446733-118c-46f6-b903-027425f2ef02" providerId="ADAL" clId="{CC87A618-2497-430C-81C5-FE73E91C28EF}" dt="2025-03-25T02:52:00.914" v="2016" actId="1076"/>
        <pc:sldMkLst>
          <pc:docMk/>
          <pc:sldMk cId="4063198397" sldId="270"/>
        </pc:sldMkLst>
        <pc:spChg chg="add mod ord">
          <ac:chgData name="Opher Donchin" userId="37446733-118c-46f6-b903-027425f2ef02" providerId="ADAL" clId="{CC87A618-2497-430C-81C5-FE73E91C28EF}" dt="2025-03-25T02:51:57.607" v="2015" actId="27636"/>
          <ac:spMkLst>
            <pc:docMk/>
            <pc:sldMk cId="4063198397" sldId="270"/>
            <ac:spMk id="5" creationId="{24CF288C-EEEE-6CFE-F419-8CF80EDD4FEA}"/>
          </ac:spMkLst>
        </pc:spChg>
        <pc:picChg chg="mod">
          <ac:chgData name="Opher Donchin" userId="37446733-118c-46f6-b903-027425f2ef02" providerId="ADAL" clId="{CC87A618-2497-430C-81C5-FE73E91C28EF}" dt="2025-03-25T02:52:00.914" v="2016" actId="1076"/>
          <ac:picMkLst>
            <pc:docMk/>
            <pc:sldMk cId="4063198397" sldId="270"/>
            <ac:picMk id="2" creationId="{00000000-0000-0000-0000-000000000000}"/>
          </ac:picMkLst>
        </pc:picChg>
      </pc:sldChg>
      <pc:sldChg chg="modSp mod">
        <pc:chgData name="Opher Donchin" userId="37446733-118c-46f6-b903-027425f2ef02" providerId="ADAL" clId="{CC87A618-2497-430C-81C5-FE73E91C28EF}" dt="2025-03-25T02:53:15.027" v="2149" actId="20577"/>
        <pc:sldMkLst>
          <pc:docMk/>
          <pc:sldMk cId="1225664697" sldId="271"/>
        </pc:sldMkLst>
        <pc:spChg chg="mod">
          <ac:chgData name="Opher Donchin" userId="37446733-118c-46f6-b903-027425f2ef02" providerId="ADAL" clId="{CC87A618-2497-430C-81C5-FE73E91C28EF}" dt="2025-03-25T02:52:41.660" v="2031" actId="27636"/>
          <ac:spMkLst>
            <pc:docMk/>
            <pc:sldMk cId="1225664697" sldId="271"/>
            <ac:spMk id="2" creationId="{05E3EC59-EAC6-4B94-A060-0091C66C9D9A}"/>
          </ac:spMkLst>
        </pc:spChg>
        <pc:spChg chg="mod">
          <ac:chgData name="Opher Donchin" userId="37446733-118c-46f6-b903-027425f2ef02" providerId="ADAL" clId="{CC87A618-2497-430C-81C5-FE73E91C28EF}" dt="2025-03-25T02:53:15.027" v="2149" actId="20577"/>
          <ac:spMkLst>
            <pc:docMk/>
            <pc:sldMk cId="1225664697" sldId="271"/>
            <ac:spMk id="6" creationId="{744C53AC-2115-45D5-AD90-C519286C95C6}"/>
          </ac:spMkLst>
        </pc:spChg>
      </pc:sldChg>
      <pc:sldChg chg="addSp modSp mod modClrScheme chgLayout">
        <pc:chgData name="Opher Donchin" userId="37446733-118c-46f6-b903-027425f2ef02" providerId="ADAL" clId="{CC87A618-2497-430C-81C5-FE73E91C28EF}" dt="2025-03-25T02:57:21.397" v="2304" actId="20577"/>
        <pc:sldMkLst>
          <pc:docMk/>
          <pc:sldMk cId="1333200424" sldId="272"/>
        </pc:sldMkLst>
        <pc:spChg chg="add mod ord">
          <ac:chgData name="Opher Donchin" userId="37446733-118c-46f6-b903-027425f2ef02" providerId="ADAL" clId="{CC87A618-2497-430C-81C5-FE73E91C28EF}" dt="2025-03-25T02:57:21.397" v="2304" actId="20577"/>
          <ac:spMkLst>
            <pc:docMk/>
            <pc:sldMk cId="1333200424" sldId="272"/>
            <ac:spMk id="2" creationId="{63CA9900-AA58-79DF-C1C4-EAF2B52C90C1}"/>
          </ac:spMkLst>
        </pc:spChg>
      </pc:sldChg>
      <pc:sldChg chg="modSp">
        <pc:chgData name="Opher Donchin" userId="37446733-118c-46f6-b903-027425f2ef02" providerId="ADAL" clId="{CC87A618-2497-430C-81C5-FE73E91C28EF}" dt="2025-03-25T02:09:16.623" v="632" actId="1076"/>
        <pc:sldMkLst>
          <pc:docMk/>
          <pc:sldMk cId="0" sldId="338"/>
        </pc:sldMkLst>
        <pc:picChg chg="mod">
          <ac:chgData name="Opher Donchin" userId="37446733-118c-46f6-b903-027425f2ef02" providerId="ADAL" clId="{CC87A618-2497-430C-81C5-FE73E91C28EF}" dt="2025-03-25T02:09:16.623" v="632" actId="1076"/>
          <ac:picMkLst>
            <pc:docMk/>
            <pc:sldMk cId="0" sldId="338"/>
            <ac:picMk id="24580" creationId="{ADC6A97C-7D75-4DD3-A6F2-2870093AB7C7}"/>
          </ac:picMkLst>
        </pc:picChg>
      </pc:sldChg>
      <pc:sldChg chg="modSp mod">
        <pc:chgData name="Opher Donchin" userId="37446733-118c-46f6-b903-027425f2ef02" providerId="ADAL" clId="{CC87A618-2497-430C-81C5-FE73E91C28EF}" dt="2025-03-25T02:34:20.670" v="1280" actId="20577"/>
        <pc:sldMkLst>
          <pc:docMk/>
          <pc:sldMk cId="4172958305" sldId="340"/>
        </pc:sldMkLst>
        <pc:spChg chg="mod">
          <ac:chgData name="Opher Donchin" userId="37446733-118c-46f6-b903-027425f2ef02" providerId="ADAL" clId="{CC87A618-2497-430C-81C5-FE73E91C28EF}" dt="2025-03-25T02:33:02.306" v="1172" actId="20577"/>
          <ac:spMkLst>
            <pc:docMk/>
            <pc:sldMk cId="4172958305" sldId="340"/>
            <ac:spMk id="2" creationId="{70CD33A3-7072-4202-A091-D0C2869EAABB}"/>
          </ac:spMkLst>
        </pc:spChg>
        <pc:spChg chg="mod">
          <ac:chgData name="Opher Donchin" userId="37446733-118c-46f6-b903-027425f2ef02" providerId="ADAL" clId="{CC87A618-2497-430C-81C5-FE73E91C28EF}" dt="2025-03-25T02:34:20.670" v="1280" actId="20577"/>
          <ac:spMkLst>
            <pc:docMk/>
            <pc:sldMk cId="4172958305" sldId="340"/>
            <ac:spMk id="3" creationId="{F8EE45C6-F798-4015-A36F-5C632484BD1B}"/>
          </ac:spMkLst>
        </pc:spChg>
      </pc:sldChg>
      <pc:sldChg chg="modSp mod">
        <pc:chgData name="Opher Donchin" userId="37446733-118c-46f6-b903-027425f2ef02" providerId="ADAL" clId="{CC87A618-2497-430C-81C5-FE73E91C28EF}" dt="2025-03-25T02:39:49.143" v="1556" actId="20577"/>
        <pc:sldMkLst>
          <pc:docMk/>
          <pc:sldMk cId="1566361226" sldId="343"/>
        </pc:sldMkLst>
        <pc:spChg chg="mod">
          <ac:chgData name="Opher Donchin" userId="37446733-118c-46f6-b903-027425f2ef02" providerId="ADAL" clId="{CC87A618-2497-430C-81C5-FE73E91C28EF}" dt="2025-03-25T02:39:49.143" v="1556" actId="20577"/>
          <ac:spMkLst>
            <pc:docMk/>
            <pc:sldMk cId="1566361226" sldId="343"/>
            <ac:spMk id="2" creationId="{F3BFEE52-5C97-4F17-A81F-AE9651A77B14}"/>
          </ac:spMkLst>
        </pc:spChg>
      </pc:sldChg>
      <pc:sldChg chg="modSp mod">
        <pc:chgData name="Opher Donchin" userId="37446733-118c-46f6-b903-027425f2ef02" providerId="ADAL" clId="{CC87A618-2497-430C-81C5-FE73E91C28EF}" dt="2025-03-25T02:41:24.378" v="1668" actId="27636"/>
        <pc:sldMkLst>
          <pc:docMk/>
          <pc:sldMk cId="3904471195" sldId="344"/>
        </pc:sldMkLst>
        <pc:spChg chg="mod">
          <ac:chgData name="Opher Donchin" userId="37446733-118c-46f6-b903-027425f2ef02" providerId="ADAL" clId="{CC87A618-2497-430C-81C5-FE73E91C28EF}" dt="2025-03-25T02:41:24.378" v="1668" actId="27636"/>
          <ac:spMkLst>
            <pc:docMk/>
            <pc:sldMk cId="3904471195" sldId="344"/>
            <ac:spMk id="2" creationId="{F3BFEE52-5C97-4F17-A81F-AE9651A77B14}"/>
          </ac:spMkLst>
        </pc:spChg>
      </pc:sldChg>
      <pc:sldChg chg="addSp modSp mod">
        <pc:chgData name="Opher Donchin" userId="37446733-118c-46f6-b903-027425f2ef02" providerId="ADAL" clId="{CC87A618-2497-430C-81C5-FE73E91C28EF}" dt="2025-03-25T02:37:13.050" v="1389" actId="1076"/>
        <pc:sldMkLst>
          <pc:docMk/>
          <pc:sldMk cId="744954049" sldId="345"/>
        </pc:sldMkLst>
        <pc:spChg chg="mod">
          <ac:chgData name="Opher Donchin" userId="37446733-118c-46f6-b903-027425f2ef02" providerId="ADAL" clId="{CC87A618-2497-430C-81C5-FE73E91C28EF}" dt="2025-03-25T02:35:27.683" v="1287" actId="20577"/>
          <ac:spMkLst>
            <pc:docMk/>
            <pc:sldMk cId="744954049" sldId="345"/>
            <ac:spMk id="2" creationId="{A46D144A-B7C7-472F-800C-FA3141617CD8}"/>
          </ac:spMkLst>
        </pc:spChg>
        <pc:spChg chg="mod">
          <ac:chgData name="Opher Donchin" userId="37446733-118c-46f6-b903-027425f2ef02" providerId="ADAL" clId="{CC87A618-2497-430C-81C5-FE73E91C28EF}" dt="2025-03-25T02:36:36.305" v="1387" actId="15"/>
          <ac:spMkLst>
            <pc:docMk/>
            <pc:sldMk cId="744954049" sldId="345"/>
            <ac:spMk id="4" creationId="{A70183CD-924F-4756-9C32-C2627A361941}"/>
          </ac:spMkLst>
        </pc:spChg>
        <pc:spChg chg="add mod">
          <ac:chgData name="Opher Donchin" userId="37446733-118c-46f6-b903-027425f2ef02" providerId="ADAL" clId="{CC87A618-2497-430C-81C5-FE73E91C28EF}" dt="2025-03-25T02:36:12.745" v="1323"/>
          <ac:spMkLst>
            <pc:docMk/>
            <pc:sldMk cId="744954049" sldId="345"/>
            <ac:spMk id="6" creationId="{69493FB6-EA1D-90DE-CFE7-E3CC7C794DA6}"/>
          </ac:spMkLst>
        </pc:spChg>
        <pc:graphicFrameChg chg="add mod">
          <ac:chgData name="Opher Donchin" userId="37446733-118c-46f6-b903-027425f2ef02" providerId="ADAL" clId="{CC87A618-2497-430C-81C5-FE73E91C28EF}" dt="2025-03-25T02:37:13.050" v="1389" actId="1076"/>
          <ac:graphicFrameMkLst>
            <pc:docMk/>
            <pc:sldMk cId="744954049" sldId="345"/>
            <ac:graphicFrameMk id="7" creationId="{4CF981B4-ECE9-92EA-5B27-B2373846A4B5}"/>
          </ac:graphicFrameMkLst>
        </pc:graphicFrameChg>
        <pc:picChg chg="mod">
          <ac:chgData name="Opher Donchin" userId="37446733-118c-46f6-b903-027425f2ef02" providerId="ADAL" clId="{CC87A618-2497-430C-81C5-FE73E91C28EF}" dt="2025-03-25T02:35:33.795" v="1288" actId="1076"/>
          <ac:picMkLst>
            <pc:docMk/>
            <pc:sldMk cId="744954049" sldId="345"/>
            <ac:picMk id="3" creationId="{4670B87A-3276-4F10-B486-C29460D82161}"/>
          </ac:picMkLst>
        </pc:picChg>
      </pc:sldChg>
      <pc:sldChg chg="modSp mod">
        <pc:chgData name="Opher Donchin" userId="37446733-118c-46f6-b903-027425f2ef02" providerId="ADAL" clId="{CC87A618-2497-430C-81C5-FE73E91C28EF}" dt="2025-03-25T02:41:07.632" v="1641" actId="20577"/>
        <pc:sldMkLst>
          <pc:docMk/>
          <pc:sldMk cId="3512185649" sldId="346"/>
        </pc:sldMkLst>
        <pc:spChg chg="mod">
          <ac:chgData name="Opher Donchin" userId="37446733-118c-46f6-b903-027425f2ef02" providerId="ADAL" clId="{CC87A618-2497-430C-81C5-FE73E91C28EF}" dt="2025-03-25T02:41:07.632" v="1641" actId="20577"/>
          <ac:spMkLst>
            <pc:docMk/>
            <pc:sldMk cId="3512185649" sldId="346"/>
            <ac:spMk id="2" creationId="{A46D144A-B7C7-472F-800C-FA3141617CD8}"/>
          </ac:spMkLst>
        </pc:spChg>
      </pc:sldChg>
      <pc:sldChg chg="modSp mod">
        <pc:chgData name="Opher Donchin" userId="37446733-118c-46f6-b903-027425f2ef02" providerId="ADAL" clId="{CC87A618-2497-430C-81C5-FE73E91C28EF}" dt="2025-03-25T02:41:47.767" v="1695" actId="20577"/>
        <pc:sldMkLst>
          <pc:docMk/>
          <pc:sldMk cId="71993598" sldId="347"/>
        </pc:sldMkLst>
        <pc:spChg chg="mod">
          <ac:chgData name="Opher Donchin" userId="37446733-118c-46f6-b903-027425f2ef02" providerId="ADAL" clId="{CC87A618-2497-430C-81C5-FE73E91C28EF}" dt="2025-03-25T02:41:47.767" v="1695" actId="20577"/>
          <ac:spMkLst>
            <pc:docMk/>
            <pc:sldMk cId="71993598" sldId="347"/>
            <ac:spMk id="2" creationId="{F3BFEE52-5C97-4F17-A81F-AE9651A77B14}"/>
          </ac:spMkLst>
        </pc:spChg>
      </pc:sldChg>
      <pc:sldChg chg="addSp modSp mod modClrScheme chgLayout">
        <pc:chgData name="Opher Donchin" userId="37446733-118c-46f6-b903-027425f2ef02" providerId="ADAL" clId="{CC87A618-2497-430C-81C5-FE73E91C28EF}" dt="2025-03-25T02:47:10.517" v="1799" actId="208"/>
        <pc:sldMkLst>
          <pc:docMk/>
          <pc:sldMk cId="3577001144" sldId="348"/>
        </pc:sldMkLst>
        <pc:spChg chg="mod ord">
          <ac:chgData name="Opher Donchin" userId="37446733-118c-46f6-b903-027425f2ef02" providerId="ADAL" clId="{CC87A618-2497-430C-81C5-FE73E91C28EF}" dt="2025-03-25T02:45:10.934" v="1696" actId="700"/>
          <ac:spMkLst>
            <pc:docMk/>
            <pc:sldMk cId="3577001144" sldId="348"/>
            <ac:spMk id="2" creationId="{3A57550C-7234-430E-86F9-FED4A76075AE}"/>
          </ac:spMkLst>
        </pc:spChg>
        <pc:spChg chg="add mod ord">
          <ac:chgData name="Opher Donchin" userId="37446733-118c-46f6-b903-027425f2ef02" providerId="ADAL" clId="{CC87A618-2497-430C-81C5-FE73E91C28EF}" dt="2025-03-25T02:45:57.410" v="1793" actId="20577"/>
          <ac:spMkLst>
            <pc:docMk/>
            <pc:sldMk cId="3577001144" sldId="348"/>
            <ac:spMk id="3" creationId="{EF801FD7-4359-1219-BFFB-298C02EC31C9}"/>
          </ac:spMkLst>
        </pc:spChg>
        <pc:spChg chg="add mod">
          <ac:chgData name="Opher Donchin" userId="37446733-118c-46f6-b903-027425f2ef02" providerId="ADAL" clId="{CC87A618-2497-430C-81C5-FE73E91C28EF}" dt="2025-03-25T02:47:10.517" v="1799" actId="208"/>
          <ac:spMkLst>
            <pc:docMk/>
            <pc:sldMk cId="3577001144" sldId="348"/>
            <ac:spMk id="6" creationId="{41804C76-044D-2596-DBAF-158A377DA52A}"/>
          </ac:spMkLst>
        </pc:spChg>
      </pc:sldChg>
      <pc:sldChg chg="modSp mod">
        <pc:chgData name="Opher Donchin" userId="37446733-118c-46f6-b903-027425f2ef02" providerId="ADAL" clId="{CC87A618-2497-430C-81C5-FE73E91C28EF}" dt="2025-03-25T02:54:49.907" v="2258" actId="20577"/>
        <pc:sldMkLst>
          <pc:docMk/>
          <pc:sldMk cId="736945211" sldId="349"/>
        </pc:sldMkLst>
        <pc:spChg chg="mod">
          <ac:chgData name="Opher Donchin" userId="37446733-118c-46f6-b903-027425f2ef02" providerId="ADAL" clId="{CC87A618-2497-430C-81C5-FE73E91C28EF}" dt="2025-03-25T02:53:53.637" v="2185" actId="20577"/>
          <ac:spMkLst>
            <pc:docMk/>
            <pc:sldMk cId="736945211" sldId="349"/>
            <ac:spMk id="2" creationId="{DD291A71-A42C-4BED-807D-D4EABD77AC77}"/>
          </ac:spMkLst>
        </pc:spChg>
        <pc:spChg chg="mod">
          <ac:chgData name="Opher Donchin" userId="37446733-118c-46f6-b903-027425f2ef02" providerId="ADAL" clId="{CC87A618-2497-430C-81C5-FE73E91C28EF}" dt="2025-03-25T02:54:49.907" v="2258" actId="20577"/>
          <ac:spMkLst>
            <pc:docMk/>
            <pc:sldMk cId="736945211" sldId="349"/>
            <ac:spMk id="3" creationId="{9CBDC1D6-A073-4EFB-A418-C838893C1740}"/>
          </ac:spMkLst>
        </pc:spChg>
      </pc:sldChg>
      <pc:sldChg chg="modSp mod">
        <pc:chgData name="Opher Donchin" userId="37446733-118c-46f6-b903-027425f2ef02" providerId="ADAL" clId="{CC87A618-2497-430C-81C5-FE73E91C28EF}" dt="2025-03-25T02:54:57.022" v="2270" actId="20577"/>
        <pc:sldMkLst>
          <pc:docMk/>
          <pc:sldMk cId="1032967741" sldId="350"/>
        </pc:sldMkLst>
        <pc:spChg chg="mod">
          <ac:chgData name="Opher Donchin" userId="37446733-118c-46f6-b903-027425f2ef02" providerId="ADAL" clId="{CC87A618-2497-430C-81C5-FE73E91C28EF}" dt="2025-03-25T02:54:57.022" v="2270" actId="20577"/>
          <ac:spMkLst>
            <pc:docMk/>
            <pc:sldMk cId="1032967741" sldId="350"/>
            <ac:spMk id="2" creationId="{A85E5210-4494-4F58-A357-BB796E48DA34}"/>
          </ac:spMkLst>
        </pc:spChg>
      </pc:sldChg>
      <pc:sldChg chg="modSp mod">
        <pc:chgData name="Opher Donchin" userId="37446733-118c-46f6-b903-027425f2ef02" providerId="ADAL" clId="{CC87A618-2497-430C-81C5-FE73E91C28EF}" dt="2025-03-25T02:57:35.542" v="2305" actId="20577"/>
        <pc:sldMkLst>
          <pc:docMk/>
          <pc:sldMk cId="1149576650" sldId="351"/>
        </pc:sldMkLst>
        <pc:spChg chg="mod">
          <ac:chgData name="Opher Donchin" userId="37446733-118c-46f6-b903-027425f2ef02" providerId="ADAL" clId="{CC87A618-2497-430C-81C5-FE73E91C28EF}" dt="2025-03-25T02:57:35.542" v="2305" actId="20577"/>
          <ac:spMkLst>
            <pc:docMk/>
            <pc:sldMk cId="1149576650" sldId="351"/>
            <ac:spMk id="6" creationId="{7CFB863F-2DD3-4CA7-9B39-20DB5742302E}"/>
          </ac:spMkLst>
        </pc:spChg>
      </pc:sldChg>
      <pc:sldChg chg="addSp modSp mod modClrScheme chgLayout">
        <pc:chgData name="Opher Donchin" userId="37446733-118c-46f6-b903-027425f2ef02" providerId="ADAL" clId="{CC87A618-2497-430C-81C5-FE73E91C28EF}" dt="2025-03-25T02:59:32.790" v="2548" actId="20577"/>
        <pc:sldMkLst>
          <pc:docMk/>
          <pc:sldMk cId="2046888222" sldId="352"/>
        </pc:sldMkLst>
        <pc:spChg chg="add mod ord">
          <ac:chgData name="Opher Donchin" userId="37446733-118c-46f6-b903-027425f2ef02" providerId="ADAL" clId="{CC87A618-2497-430C-81C5-FE73E91C28EF}" dt="2025-03-25T02:59:32.790" v="2548" actId="20577"/>
          <ac:spMkLst>
            <pc:docMk/>
            <pc:sldMk cId="2046888222" sldId="352"/>
            <ac:spMk id="2" creationId="{FECCDF8C-3C9C-D533-EFE9-4DCDA45D6D6F}"/>
          </ac:spMkLst>
        </pc:spChg>
        <pc:spChg chg="mod ord">
          <ac:chgData name="Opher Donchin" userId="37446733-118c-46f6-b903-027425f2ef02" providerId="ADAL" clId="{CC87A618-2497-430C-81C5-FE73E91C28EF}" dt="2025-03-25T02:58:10.081" v="2348" actId="700"/>
          <ac:spMkLst>
            <pc:docMk/>
            <pc:sldMk cId="2046888222" sldId="352"/>
            <ac:spMk id="4" creationId="{1997280A-F253-4453-959D-CD7F777E8092}"/>
          </ac:spMkLst>
        </pc:spChg>
        <pc:picChg chg="mod">
          <ac:chgData name="Opher Donchin" userId="37446733-118c-46f6-b903-027425f2ef02" providerId="ADAL" clId="{CC87A618-2497-430C-81C5-FE73E91C28EF}" dt="2025-03-25T02:58:05.967" v="2347" actId="1076"/>
          <ac:picMkLst>
            <pc:docMk/>
            <pc:sldMk cId="2046888222" sldId="352"/>
            <ac:picMk id="5" creationId="{0F931C32-4A0B-474E-8B6D-72F92D42F85D}"/>
          </ac:picMkLst>
        </pc:picChg>
      </pc:sldChg>
      <pc:sldChg chg="modSp mod">
        <pc:chgData name="Opher Donchin" userId="37446733-118c-46f6-b903-027425f2ef02" providerId="ADAL" clId="{CC87A618-2497-430C-81C5-FE73E91C28EF}" dt="2025-03-25T03:04:06.400" v="2827" actId="20577"/>
        <pc:sldMkLst>
          <pc:docMk/>
          <pc:sldMk cId="2604665224" sldId="353"/>
        </pc:sldMkLst>
        <pc:spChg chg="mod">
          <ac:chgData name="Opher Donchin" userId="37446733-118c-46f6-b903-027425f2ef02" providerId="ADAL" clId="{CC87A618-2497-430C-81C5-FE73E91C28EF}" dt="2025-03-25T03:04:06.400" v="2827" actId="20577"/>
          <ac:spMkLst>
            <pc:docMk/>
            <pc:sldMk cId="2604665224" sldId="353"/>
            <ac:spMk id="2" creationId="{BF6CB308-92EC-443C-9F38-D02CD07BBB0B}"/>
          </ac:spMkLst>
        </pc:spChg>
      </pc:sldChg>
      <pc:sldChg chg="addSp delSp modSp mod">
        <pc:chgData name="Opher Donchin" userId="37446733-118c-46f6-b903-027425f2ef02" providerId="ADAL" clId="{CC87A618-2497-430C-81C5-FE73E91C28EF}" dt="2025-03-25T03:08:22.070" v="3135" actId="1076"/>
        <pc:sldMkLst>
          <pc:docMk/>
          <pc:sldMk cId="2642031933" sldId="354"/>
        </pc:sldMkLst>
        <pc:spChg chg="mod">
          <ac:chgData name="Opher Donchin" userId="37446733-118c-46f6-b903-027425f2ef02" providerId="ADAL" clId="{CC87A618-2497-430C-81C5-FE73E91C28EF}" dt="2025-03-25T03:04:43.976" v="2873" actId="27636"/>
          <ac:spMkLst>
            <pc:docMk/>
            <pc:sldMk cId="2642031933" sldId="354"/>
            <ac:spMk id="2" creationId="{75F58870-A3FA-4526-B84E-1A1258A07583}"/>
          </ac:spMkLst>
        </pc:spChg>
        <pc:spChg chg="mod">
          <ac:chgData name="Opher Donchin" userId="37446733-118c-46f6-b903-027425f2ef02" providerId="ADAL" clId="{CC87A618-2497-430C-81C5-FE73E91C28EF}" dt="2025-03-25T03:08:19.829" v="3134" actId="14100"/>
          <ac:spMkLst>
            <pc:docMk/>
            <pc:sldMk cId="2642031933" sldId="354"/>
            <ac:spMk id="3" creationId="{31B136ED-9836-4659-AE5E-BFFAABD40680}"/>
          </ac:spMkLst>
        </pc:spChg>
        <pc:spChg chg="add del mod">
          <ac:chgData name="Opher Donchin" userId="37446733-118c-46f6-b903-027425f2ef02" providerId="ADAL" clId="{CC87A618-2497-430C-81C5-FE73E91C28EF}" dt="2025-03-25T03:08:22.070" v="3135" actId="1076"/>
          <ac:spMkLst>
            <pc:docMk/>
            <pc:sldMk cId="2642031933" sldId="354"/>
            <ac:spMk id="8" creationId="{2B7C7925-2F5C-5A88-A34D-CB3EBED1C1D6}"/>
          </ac:spMkLst>
        </pc:spChg>
        <pc:graphicFrameChg chg="del">
          <ac:chgData name="Opher Donchin" userId="37446733-118c-46f6-b903-027425f2ef02" providerId="ADAL" clId="{CC87A618-2497-430C-81C5-FE73E91C28EF}" dt="2025-03-25T03:05:32.307" v="2875" actId="478"/>
          <ac:graphicFrameMkLst>
            <pc:docMk/>
            <pc:sldMk cId="2642031933" sldId="354"/>
            <ac:graphicFrameMk id="7" creationId="{1B682474-41BB-4EA7-B6DC-7ACADBC823A9}"/>
          </ac:graphicFrameMkLst>
        </pc:graphicFrameChg>
      </pc:sldChg>
      <pc:sldChg chg="modSp mod">
        <pc:chgData name="Opher Donchin" userId="37446733-118c-46f6-b903-027425f2ef02" providerId="ADAL" clId="{CC87A618-2497-430C-81C5-FE73E91C28EF}" dt="2025-03-25T03:08:43.496" v="3160" actId="20577"/>
        <pc:sldMkLst>
          <pc:docMk/>
          <pc:sldMk cId="1384732025" sldId="355"/>
        </pc:sldMkLst>
        <pc:spChg chg="mod">
          <ac:chgData name="Opher Donchin" userId="37446733-118c-46f6-b903-027425f2ef02" providerId="ADAL" clId="{CC87A618-2497-430C-81C5-FE73E91C28EF}" dt="2025-03-25T03:08:43.496" v="3160" actId="20577"/>
          <ac:spMkLst>
            <pc:docMk/>
            <pc:sldMk cId="1384732025" sldId="355"/>
            <ac:spMk id="2" creationId="{19B70E04-8962-49B0-96D6-84C7F5315D58}"/>
          </ac:spMkLst>
        </pc:spChg>
      </pc:sldChg>
      <pc:sldChg chg="del">
        <pc:chgData name="Opher Donchin" userId="37446733-118c-46f6-b903-027425f2ef02" providerId="ADAL" clId="{CC87A618-2497-430C-81C5-FE73E91C28EF}" dt="2025-03-25T03:09:52.290" v="3164" actId="47"/>
        <pc:sldMkLst>
          <pc:docMk/>
          <pc:sldMk cId="3475580564" sldId="356"/>
        </pc:sldMkLst>
      </pc:sldChg>
      <pc:sldChg chg="modSp mod">
        <pc:chgData name="Opher Donchin" userId="37446733-118c-46f6-b903-027425f2ef02" providerId="ADAL" clId="{CC87A618-2497-430C-81C5-FE73E91C28EF}" dt="2025-03-25T03:13:12.002" v="3324" actId="20577"/>
        <pc:sldMkLst>
          <pc:docMk/>
          <pc:sldMk cId="702076729" sldId="357"/>
        </pc:sldMkLst>
        <pc:spChg chg="mod">
          <ac:chgData name="Opher Donchin" userId="37446733-118c-46f6-b903-027425f2ef02" providerId="ADAL" clId="{CC87A618-2497-430C-81C5-FE73E91C28EF}" dt="2025-03-25T03:13:12.002" v="3324" actId="20577"/>
          <ac:spMkLst>
            <pc:docMk/>
            <pc:sldMk cId="702076729" sldId="357"/>
            <ac:spMk id="2" creationId="{F29A805D-857E-4D38-81A4-D8F20BECAF01}"/>
          </ac:spMkLst>
        </pc:spChg>
      </pc:sldChg>
      <pc:sldChg chg="modSp mod">
        <pc:chgData name="Opher Donchin" userId="37446733-118c-46f6-b903-027425f2ef02" providerId="ADAL" clId="{CC87A618-2497-430C-81C5-FE73E91C28EF}" dt="2025-03-25T03:12:41.310" v="3281" actId="27636"/>
        <pc:sldMkLst>
          <pc:docMk/>
          <pc:sldMk cId="827481732" sldId="358"/>
        </pc:sldMkLst>
        <pc:spChg chg="mod">
          <ac:chgData name="Opher Donchin" userId="37446733-118c-46f6-b903-027425f2ef02" providerId="ADAL" clId="{CC87A618-2497-430C-81C5-FE73E91C28EF}" dt="2025-03-25T03:12:41.310" v="3281" actId="27636"/>
          <ac:spMkLst>
            <pc:docMk/>
            <pc:sldMk cId="827481732" sldId="358"/>
            <ac:spMk id="2" creationId="{9D19EBCC-FEC0-42B7-B537-7E4150C18239}"/>
          </ac:spMkLst>
        </pc:spChg>
        <pc:spChg chg="mod">
          <ac:chgData name="Opher Donchin" userId="37446733-118c-46f6-b903-027425f2ef02" providerId="ADAL" clId="{CC87A618-2497-430C-81C5-FE73E91C28EF}" dt="2025-03-25T03:12:28.417" v="3247" actId="6549"/>
          <ac:spMkLst>
            <pc:docMk/>
            <pc:sldMk cId="827481732" sldId="358"/>
            <ac:spMk id="3" creationId="{12ABE011-74E0-4E8A-B7E9-45C87DDA386A}"/>
          </ac:spMkLst>
        </pc:spChg>
      </pc:sldChg>
      <pc:sldChg chg="modSp mod">
        <pc:chgData name="Opher Donchin" userId="37446733-118c-46f6-b903-027425f2ef02" providerId="ADAL" clId="{CC87A618-2497-430C-81C5-FE73E91C28EF}" dt="2025-03-25T03:13:30.945" v="3364" actId="20577"/>
        <pc:sldMkLst>
          <pc:docMk/>
          <pc:sldMk cId="2638508419" sldId="360"/>
        </pc:sldMkLst>
        <pc:spChg chg="mod">
          <ac:chgData name="Opher Donchin" userId="37446733-118c-46f6-b903-027425f2ef02" providerId="ADAL" clId="{CC87A618-2497-430C-81C5-FE73E91C28EF}" dt="2025-03-25T03:13:30.945" v="3364" actId="20577"/>
          <ac:spMkLst>
            <pc:docMk/>
            <pc:sldMk cId="2638508419" sldId="360"/>
            <ac:spMk id="2" creationId="{F1460CE9-2F8C-49F4-9383-6ABA8D0D1E77}"/>
          </ac:spMkLst>
        </pc:spChg>
      </pc:sldChg>
      <pc:sldChg chg="modSp mod">
        <pc:chgData name="Opher Donchin" userId="37446733-118c-46f6-b903-027425f2ef02" providerId="ADAL" clId="{CC87A618-2497-430C-81C5-FE73E91C28EF}" dt="2025-03-25T03:13:44.465" v="3407" actId="20577"/>
        <pc:sldMkLst>
          <pc:docMk/>
          <pc:sldMk cId="3265174287" sldId="361"/>
        </pc:sldMkLst>
        <pc:spChg chg="mod">
          <ac:chgData name="Opher Donchin" userId="37446733-118c-46f6-b903-027425f2ef02" providerId="ADAL" clId="{CC87A618-2497-430C-81C5-FE73E91C28EF}" dt="2025-03-25T03:13:44.465" v="3407" actId="20577"/>
          <ac:spMkLst>
            <pc:docMk/>
            <pc:sldMk cId="3265174287" sldId="361"/>
            <ac:spMk id="2" creationId="{001AC58B-F2B1-4E30-B1F5-AE3EC0A9FCE3}"/>
          </ac:spMkLst>
        </pc:spChg>
      </pc:sldChg>
      <pc:sldChg chg="addSp modSp mod modClrScheme chgLayout">
        <pc:chgData name="Opher Donchin" userId="37446733-118c-46f6-b903-027425f2ef02" providerId="ADAL" clId="{CC87A618-2497-430C-81C5-FE73E91C28EF}" dt="2025-03-25T03:18:43.263" v="3613" actId="27636"/>
        <pc:sldMkLst>
          <pc:docMk/>
          <pc:sldMk cId="315054023" sldId="366"/>
        </pc:sldMkLst>
        <pc:spChg chg="mod ord">
          <ac:chgData name="Opher Donchin" userId="37446733-118c-46f6-b903-027425f2ef02" providerId="ADAL" clId="{CC87A618-2497-430C-81C5-FE73E91C28EF}" dt="2025-03-25T03:17:32.038" v="3451" actId="700"/>
          <ac:spMkLst>
            <pc:docMk/>
            <pc:sldMk cId="315054023" sldId="366"/>
            <ac:spMk id="2" creationId="{3A57550C-7234-430E-86F9-FED4A76075AE}"/>
          </ac:spMkLst>
        </pc:spChg>
        <pc:spChg chg="add mod">
          <ac:chgData name="Opher Donchin" userId="37446733-118c-46f6-b903-027425f2ef02" providerId="ADAL" clId="{CC87A618-2497-430C-81C5-FE73E91C28EF}" dt="2025-03-25T03:17:27.035" v="3450" actId="14100"/>
          <ac:spMkLst>
            <pc:docMk/>
            <pc:sldMk cId="315054023" sldId="366"/>
            <ac:spMk id="3" creationId="{FF512275-DD8E-AE32-60A2-6CC306797E16}"/>
          </ac:spMkLst>
        </pc:spChg>
        <pc:spChg chg="add mod ord">
          <ac:chgData name="Opher Donchin" userId="37446733-118c-46f6-b903-027425f2ef02" providerId="ADAL" clId="{CC87A618-2497-430C-81C5-FE73E91C28EF}" dt="2025-03-25T03:18:43.263" v="3613" actId="27636"/>
          <ac:spMkLst>
            <pc:docMk/>
            <pc:sldMk cId="315054023" sldId="366"/>
            <ac:spMk id="6" creationId="{47C04D49-FDA1-D376-3AA6-2C9F6E248903}"/>
          </ac:spMkLst>
        </pc:spChg>
      </pc:sldChg>
      <pc:sldChg chg="modSp mod">
        <pc:chgData name="Opher Donchin" userId="37446733-118c-46f6-b903-027425f2ef02" providerId="ADAL" clId="{CC87A618-2497-430C-81C5-FE73E91C28EF}" dt="2025-03-25T02:07:22.313" v="627" actId="20577"/>
        <pc:sldMkLst>
          <pc:docMk/>
          <pc:sldMk cId="3833209904" sldId="368"/>
        </pc:sldMkLst>
        <pc:spChg chg="mod">
          <ac:chgData name="Opher Donchin" userId="37446733-118c-46f6-b903-027425f2ef02" providerId="ADAL" clId="{CC87A618-2497-430C-81C5-FE73E91C28EF}" dt="2025-03-25T02:07:22.313" v="627" actId="20577"/>
          <ac:spMkLst>
            <pc:docMk/>
            <pc:sldMk cId="3833209904" sldId="368"/>
            <ac:spMk id="3" creationId="{8C846EE0-9495-4C62-8ECB-8DFD20B3CD8D}"/>
          </ac:spMkLst>
        </pc:spChg>
      </pc:sldChg>
      <pc:sldChg chg="modSp mod">
        <pc:chgData name="Opher Donchin" userId="37446733-118c-46f6-b903-027425f2ef02" providerId="ADAL" clId="{CC87A618-2497-430C-81C5-FE73E91C28EF}" dt="2025-03-25T03:16:45.665" v="3445" actId="20577"/>
        <pc:sldMkLst>
          <pc:docMk/>
          <pc:sldMk cId="1906365643" sldId="373"/>
        </pc:sldMkLst>
        <pc:spChg chg="mod">
          <ac:chgData name="Opher Donchin" userId="37446733-118c-46f6-b903-027425f2ef02" providerId="ADAL" clId="{CC87A618-2497-430C-81C5-FE73E91C28EF}" dt="2025-03-25T03:16:45.665" v="3445" actId="20577"/>
          <ac:spMkLst>
            <pc:docMk/>
            <pc:sldMk cId="1906365643" sldId="373"/>
            <ac:spMk id="4" creationId="{FCFE6599-FC0C-4EBA-B4F1-5CA0A4F75941}"/>
          </ac:spMkLst>
        </pc:spChg>
      </pc:sldChg>
      <pc:sldChg chg="modSp new mod">
        <pc:chgData name="Opher Donchin" userId="37446733-118c-46f6-b903-027425f2ef02" providerId="ADAL" clId="{CC87A618-2497-430C-81C5-FE73E91C28EF}" dt="2025-03-25T02:02:17.443" v="245" actId="403"/>
        <pc:sldMkLst>
          <pc:docMk/>
          <pc:sldMk cId="628310288" sldId="374"/>
        </pc:sldMkLst>
        <pc:spChg chg="mod">
          <ac:chgData name="Opher Donchin" userId="37446733-118c-46f6-b903-027425f2ef02" providerId="ADAL" clId="{CC87A618-2497-430C-81C5-FE73E91C28EF}" dt="2025-03-25T02:01:43.431" v="84" actId="20577"/>
          <ac:spMkLst>
            <pc:docMk/>
            <pc:sldMk cId="628310288" sldId="374"/>
            <ac:spMk id="2" creationId="{0B293794-B427-52B0-FD05-216287587552}"/>
          </ac:spMkLst>
        </pc:spChg>
        <pc:spChg chg="mod">
          <ac:chgData name="Opher Donchin" userId="37446733-118c-46f6-b903-027425f2ef02" providerId="ADAL" clId="{CC87A618-2497-430C-81C5-FE73E91C28EF}" dt="2025-03-25T02:02:17.443" v="245" actId="403"/>
          <ac:spMkLst>
            <pc:docMk/>
            <pc:sldMk cId="628310288" sldId="374"/>
            <ac:spMk id="3" creationId="{540B5BEE-058F-B9B0-D7E5-FE4F9AD84108}"/>
          </ac:spMkLst>
        </pc:spChg>
      </pc:sldChg>
      <pc:sldChg chg="modSp new mod">
        <pc:chgData name="Opher Donchin" userId="37446733-118c-46f6-b903-027425f2ef02" providerId="ADAL" clId="{CC87A618-2497-430C-81C5-FE73E91C28EF}" dt="2025-03-25T02:05:13.222" v="459" actId="20577"/>
        <pc:sldMkLst>
          <pc:docMk/>
          <pc:sldMk cId="2901248583" sldId="375"/>
        </pc:sldMkLst>
        <pc:spChg chg="mod">
          <ac:chgData name="Opher Donchin" userId="37446733-118c-46f6-b903-027425f2ef02" providerId="ADAL" clId="{CC87A618-2497-430C-81C5-FE73E91C28EF}" dt="2025-03-25T02:03:48.128" v="279" actId="20577"/>
          <ac:spMkLst>
            <pc:docMk/>
            <pc:sldMk cId="2901248583" sldId="375"/>
            <ac:spMk id="2" creationId="{A445CD7E-B822-83EB-6191-6AE689C7EA12}"/>
          </ac:spMkLst>
        </pc:spChg>
        <pc:spChg chg="mod">
          <ac:chgData name="Opher Donchin" userId="37446733-118c-46f6-b903-027425f2ef02" providerId="ADAL" clId="{CC87A618-2497-430C-81C5-FE73E91C28EF}" dt="2025-03-25T02:05:13.222" v="459" actId="20577"/>
          <ac:spMkLst>
            <pc:docMk/>
            <pc:sldMk cId="2901248583" sldId="375"/>
            <ac:spMk id="3" creationId="{50397FB2-54F0-1692-33A5-B5D12CB3CCEC}"/>
          </ac:spMkLst>
        </pc:spChg>
      </pc:sldChg>
      <pc:sldChg chg="modSp new mod">
        <pc:chgData name="Opher Donchin" userId="37446733-118c-46f6-b903-027425f2ef02" providerId="ADAL" clId="{CC87A618-2497-430C-81C5-FE73E91C28EF}" dt="2025-03-25T03:01:41.754" v="2801" actId="20577"/>
        <pc:sldMkLst>
          <pc:docMk/>
          <pc:sldMk cId="968703700" sldId="376"/>
        </pc:sldMkLst>
        <pc:spChg chg="mod">
          <ac:chgData name="Opher Donchin" userId="37446733-118c-46f6-b903-027425f2ef02" providerId="ADAL" clId="{CC87A618-2497-430C-81C5-FE73E91C28EF}" dt="2025-03-25T03:00:01.132" v="2601" actId="20577"/>
          <ac:spMkLst>
            <pc:docMk/>
            <pc:sldMk cId="968703700" sldId="376"/>
            <ac:spMk id="2" creationId="{7E6FD2CD-041C-7190-24B8-C90F1376DB08}"/>
          </ac:spMkLst>
        </pc:spChg>
        <pc:spChg chg="mod">
          <ac:chgData name="Opher Donchin" userId="37446733-118c-46f6-b903-027425f2ef02" providerId="ADAL" clId="{CC87A618-2497-430C-81C5-FE73E91C28EF}" dt="2025-03-25T03:01:41.754" v="2801" actId="20577"/>
          <ac:spMkLst>
            <pc:docMk/>
            <pc:sldMk cId="968703700" sldId="376"/>
            <ac:spMk id="3" creationId="{1106AF5A-35CF-5606-B659-5C66319DFDED}"/>
          </ac:spMkLst>
        </pc:spChg>
      </pc:sldChg>
      <pc:sldChg chg="add">
        <pc:chgData name="Opher Donchin" userId="37446733-118c-46f6-b903-027425f2ef02" providerId="ADAL" clId="{CC87A618-2497-430C-81C5-FE73E91C28EF}" dt="2025-03-25T03:05:25.618" v="2874"/>
        <pc:sldMkLst>
          <pc:docMk/>
          <pc:sldMk cId="1014637097" sldId="377"/>
        </pc:sldMkLst>
      </pc:sldChg>
      <pc:sldChg chg="modSp add mod">
        <pc:chgData name="Opher Donchin" userId="37446733-118c-46f6-b903-027425f2ef02" providerId="ADAL" clId="{CC87A618-2497-430C-81C5-FE73E91C28EF}" dt="2025-03-25T03:10:24.381" v="3217" actId="404"/>
        <pc:sldMkLst>
          <pc:docMk/>
          <pc:sldMk cId="1111864674" sldId="378"/>
        </pc:sldMkLst>
        <pc:spChg chg="mod">
          <ac:chgData name="Opher Donchin" userId="37446733-118c-46f6-b903-027425f2ef02" providerId="ADAL" clId="{CC87A618-2497-430C-81C5-FE73E91C28EF}" dt="2025-03-25T03:10:24.381" v="3217" actId="404"/>
          <ac:spMkLst>
            <pc:docMk/>
            <pc:sldMk cId="1111864674" sldId="378"/>
            <ac:spMk id="3" creationId="{E7E16D14-2F98-32B1-91AD-2380B2B20F8A}"/>
          </ac:spMkLst>
        </pc:spChg>
        <pc:spChg chg="mod">
          <ac:chgData name="Opher Donchin" userId="37446733-118c-46f6-b903-027425f2ef02" providerId="ADAL" clId="{CC87A618-2497-430C-81C5-FE73E91C28EF}" dt="2025-03-25T03:09:39.224" v="3163" actId="14100"/>
          <ac:spMkLst>
            <pc:docMk/>
            <pc:sldMk cId="1111864674" sldId="378"/>
            <ac:spMk id="6" creationId="{8D79DCBE-FE45-F6F3-9B5C-75634E00583E}"/>
          </ac:spMkLst>
        </pc:spChg>
      </pc:sldChg>
      <pc:sldChg chg="addSp delSp modSp add mod">
        <pc:chgData name="Opher Donchin" userId="37446733-118c-46f6-b903-027425f2ef02" providerId="ADAL" clId="{CC87A618-2497-430C-81C5-FE73E91C28EF}" dt="2025-03-25T10:13:01.302" v="3863" actId="14100"/>
        <pc:sldMkLst>
          <pc:docMk/>
          <pc:sldMk cId="1194823049" sldId="379"/>
        </pc:sldMkLst>
        <pc:spChg chg="add mod">
          <ac:chgData name="Opher Donchin" userId="37446733-118c-46f6-b903-027425f2ef02" providerId="ADAL" clId="{CC87A618-2497-430C-81C5-FE73E91C28EF}" dt="2025-03-25T10:11:52.317" v="3849" actId="554"/>
          <ac:spMkLst>
            <pc:docMk/>
            <pc:sldMk cId="1194823049" sldId="379"/>
            <ac:spMk id="2" creationId="{3175CE5D-B14B-BDD0-D009-E72AD51A0ED6}"/>
          </ac:spMkLst>
        </pc:spChg>
        <pc:spChg chg="mod">
          <ac:chgData name="Opher Donchin" userId="37446733-118c-46f6-b903-027425f2ef02" providerId="ADAL" clId="{CC87A618-2497-430C-81C5-FE73E91C28EF}" dt="2025-03-25T10:07:30.349" v="3623" actId="20577"/>
          <ac:spMkLst>
            <pc:docMk/>
            <pc:sldMk cId="1194823049" sldId="379"/>
            <ac:spMk id="3" creationId="{C67BC377-470E-B8A8-90D7-E8DB25450861}"/>
          </ac:spMkLst>
        </pc:spChg>
        <pc:spChg chg="mod">
          <ac:chgData name="Opher Donchin" userId="37446733-118c-46f6-b903-027425f2ef02" providerId="ADAL" clId="{CC87A618-2497-430C-81C5-FE73E91C28EF}" dt="2025-03-25T10:08:11.260" v="3694" actId="14100"/>
          <ac:spMkLst>
            <pc:docMk/>
            <pc:sldMk cId="1194823049" sldId="379"/>
            <ac:spMk id="4" creationId="{111028B9-5F3E-974D-48E5-84E77961004A}"/>
          </ac:spMkLst>
        </pc:spChg>
        <pc:spChg chg="add mod">
          <ac:chgData name="Opher Donchin" userId="37446733-118c-46f6-b903-027425f2ef02" providerId="ADAL" clId="{CC87A618-2497-430C-81C5-FE73E91C28EF}" dt="2025-03-25T10:11:52.317" v="3849" actId="554"/>
          <ac:spMkLst>
            <pc:docMk/>
            <pc:sldMk cId="1194823049" sldId="379"/>
            <ac:spMk id="6" creationId="{07D78526-5F40-9720-2B6F-DA892D075E9C}"/>
          </ac:spMkLst>
        </pc:spChg>
        <pc:spChg chg="add mod">
          <ac:chgData name="Opher Donchin" userId="37446733-118c-46f6-b903-027425f2ef02" providerId="ADAL" clId="{CC87A618-2497-430C-81C5-FE73E91C28EF}" dt="2025-03-25T10:12:10.288" v="3850" actId="13822"/>
          <ac:spMkLst>
            <pc:docMk/>
            <pc:sldMk cId="1194823049" sldId="379"/>
            <ac:spMk id="7" creationId="{D090AB39-F5BF-2BDB-E08D-57B03351FAA0}"/>
          </ac:spMkLst>
        </pc:spChg>
        <pc:spChg chg="add mod">
          <ac:chgData name="Opher Donchin" userId="37446733-118c-46f6-b903-027425f2ef02" providerId="ADAL" clId="{CC87A618-2497-430C-81C5-FE73E91C28EF}" dt="2025-03-25T10:12:10.288" v="3850" actId="13822"/>
          <ac:spMkLst>
            <pc:docMk/>
            <pc:sldMk cId="1194823049" sldId="379"/>
            <ac:spMk id="8" creationId="{0ED18C09-03D3-C14D-E7E6-427C2CD7AFD4}"/>
          </ac:spMkLst>
        </pc:spChg>
        <pc:spChg chg="add mod">
          <ac:chgData name="Opher Donchin" userId="37446733-118c-46f6-b903-027425f2ef02" providerId="ADAL" clId="{CC87A618-2497-430C-81C5-FE73E91C28EF}" dt="2025-03-25T10:11:52.317" v="3849" actId="554"/>
          <ac:spMkLst>
            <pc:docMk/>
            <pc:sldMk cId="1194823049" sldId="379"/>
            <ac:spMk id="9" creationId="{C5D0F6B2-278B-2A36-890E-F8E0071F9C53}"/>
          </ac:spMkLst>
        </pc:spChg>
        <pc:spChg chg="add mod">
          <ac:chgData name="Opher Donchin" userId="37446733-118c-46f6-b903-027425f2ef02" providerId="ADAL" clId="{CC87A618-2497-430C-81C5-FE73E91C28EF}" dt="2025-03-25T10:12:10.288" v="3850" actId="13822"/>
          <ac:spMkLst>
            <pc:docMk/>
            <pc:sldMk cId="1194823049" sldId="379"/>
            <ac:spMk id="10" creationId="{8EBF92EC-FB9C-2A69-609E-03B6C83A9640}"/>
          </ac:spMkLst>
        </pc:spChg>
        <pc:spChg chg="add mod">
          <ac:chgData name="Opher Donchin" userId="37446733-118c-46f6-b903-027425f2ef02" providerId="ADAL" clId="{CC87A618-2497-430C-81C5-FE73E91C28EF}" dt="2025-03-25T10:12:10.288" v="3850" actId="13822"/>
          <ac:spMkLst>
            <pc:docMk/>
            <pc:sldMk cId="1194823049" sldId="379"/>
            <ac:spMk id="11" creationId="{EC9ABAAF-3296-A7E5-0E06-2B5DF0A90716}"/>
          </ac:spMkLst>
        </pc:spChg>
        <pc:spChg chg="add mod">
          <ac:chgData name="Opher Donchin" userId="37446733-118c-46f6-b903-027425f2ef02" providerId="ADAL" clId="{CC87A618-2497-430C-81C5-FE73E91C28EF}" dt="2025-03-25T10:10:36.532" v="3811" actId="1076"/>
          <ac:spMkLst>
            <pc:docMk/>
            <pc:sldMk cId="1194823049" sldId="379"/>
            <ac:spMk id="12" creationId="{D21B6025-D860-60DE-D232-AD081A209B52}"/>
          </ac:spMkLst>
        </pc:spChg>
        <pc:spChg chg="add mod">
          <ac:chgData name="Opher Donchin" userId="37446733-118c-46f6-b903-027425f2ef02" providerId="ADAL" clId="{CC87A618-2497-430C-81C5-FE73E91C28EF}" dt="2025-03-25T10:10:44.811" v="3819" actId="20577"/>
          <ac:spMkLst>
            <pc:docMk/>
            <pc:sldMk cId="1194823049" sldId="379"/>
            <ac:spMk id="13" creationId="{998947AF-60F1-B2FA-F0BA-FEE035817BC3}"/>
          </ac:spMkLst>
        </pc:spChg>
        <pc:spChg chg="add mod">
          <ac:chgData name="Opher Donchin" userId="37446733-118c-46f6-b903-027425f2ef02" providerId="ADAL" clId="{CC87A618-2497-430C-81C5-FE73E91C28EF}" dt="2025-03-25T10:11:52.317" v="3849" actId="554"/>
          <ac:spMkLst>
            <pc:docMk/>
            <pc:sldMk cId="1194823049" sldId="379"/>
            <ac:spMk id="14" creationId="{0EC33CE0-4C0E-11DD-6A46-318F46B7DA76}"/>
          </ac:spMkLst>
        </pc:spChg>
        <pc:graphicFrameChg chg="add del mod">
          <ac:chgData name="Opher Donchin" userId="37446733-118c-46f6-b903-027425f2ef02" providerId="ADAL" clId="{CC87A618-2497-430C-81C5-FE73E91C28EF}" dt="2025-03-25T10:08:41.745" v="3703"/>
          <ac:graphicFrameMkLst>
            <pc:docMk/>
            <pc:sldMk cId="1194823049" sldId="379"/>
            <ac:graphicFrameMk id="5" creationId="{00FADB84-82C8-0595-8B07-07E3C7E828A4}"/>
          </ac:graphicFrameMkLst>
        </pc:graphicFrameChg>
        <pc:cxnChg chg="add mod">
          <ac:chgData name="Opher Donchin" userId="37446733-118c-46f6-b903-027425f2ef02" providerId="ADAL" clId="{CC87A618-2497-430C-81C5-FE73E91C28EF}" dt="2025-03-25T10:11:52.317" v="3849" actId="554"/>
          <ac:cxnSpMkLst>
            <pc:docMk/>
            <pc:sldMk cId="1194823049" sldId="379"/>
            <ac:cxnSpMk id="16" creationId="{6964BAC2-EA57-95D6-3903-00058DD1A523}"/>
          </ac:cxnSpMkLst>
        </pc:cxnChg>
        <pc:cxnChg chg="add mod">
          <ac:chgData name="Opher Donchin" userId="37446733-118c-46f6-b903-027425f2ef02" providerId="ADAL" clId="{CC87A618-2497-430C-81C5-FE73E91C28EF}" dt="2025-03-25T10:11:52.317" v="3849" actId="554"/>
          <ac:cxnSpMkLst>
            <pc:docMk/>
            <pc:sldMk cId="1194823049" sldId="379"/>
            <ac:cxnSpMk id="18" creationId="{3D777B35-5427-5471-2D50-49DC4106F8C0}"/>
          </ac:cxnSpMkLst>
        </pc:cxnChg>
        <pc:cxnChg chg="add mod">
          <ac:chgData name="Opher Donchin" userId="37446733-118c-46f6-b903-027425f2ef02" providerId="ADAL" clId="{CC87A618-2497-430C-81C5-FE73E91C28EF}" dt="2025-03-25T10:11:52.317" v="3849" actId="554"/>
          <ac:cxnSpMkLst>
            <pc:docMk/>
            <pc:sldMk cId="1194823049" sldId="379"/>
            <ac:cxnSpMk id="21" creationId="{C179B62B-F4EA-AB78-8A6E-9353BE86DA58}"/>
          </ac:cxnSpMkLst>
        </pc:cxnChg>
        <pc:cxnChg chg="add mod">
          <ac:chgData name="Opher Donchin" userId="37446733-118c-46f6-b903-027425f2ef02" providerId="ADAL" clId="{CC87A618-2497-430C-81C5-FE73E91C28EF}" dt="2025-03-25T10:12:37.144" v="3854" actId="14100"/>
          <ac:cxnSpMkLst>
            <pc:docMk/>
            <pc:sldMk cId="1194823049" sldId="379"/>
            <ac:cxnSpMk id="24" creationId="{45445DED-685C-8537-238A-17E1D9BD98C6}"/>
          </ac:cxnSpMkLst>
        </pc:cxnChg>
        <pc:cxnChg chg="add mod">
          <ac:chgData name="Opher Donchin" userId="37446733-118c-46f6-b903-027425f2ef02" providerId="ADAL" clId="{CC87A618-2497-430C-81C5-FE73E91C28EF}" dt="2025-03-25T10:12:44.647" v="3857" actId="14100"/>
          <ac:cxnSpMkLst>
            <pc:docMk/>
            <pc:sldMk cId="1194823049" sldId="379"/>
            <ac:cxnSpMk id="27" creationId="{F5F76C8E-959A-0A71-127E-24E62B781706}"/>
          </ac:cxnSpMkLst>
        </pc:cxnChg>
        <pc:cxnChg chg="add mod">
          <ac:chgData name="Opher Donchin" userId="37446733-118c-46f6-b903-027425f2ef02" providerId="ADAL" clId="{CC87A618-2497-430C-81C5-FE73E91C28EF}" dt="2025-03-25T10:12:55.252" v="3860" actId="14100"/>
          <ac:cxnSpMkLst>
            <pc:docMk/>
            <pc:sldMk cId="1194823049" sldId="379"/>
            <ac:cxnSpMk id="30" creationId="{BDC23BBB-EAA6-4F2A-54B4-7E4A22273558}"/>
          </ac:cxnSpMkLst>
        </pc:cxnChg>
        <pc:cxnChg chg="add mod">
          <ac:chgData name="Opher Donchin" userId="37446733-118c-46f6-b903-027425f2ef02" providerId="ADAL" clId="{CC87A618-2497-430C-81C5-FE73E91C28EF}" dt="2025-03-25T10:13:01.302" v="3863" actId="14100"/>
          <ac:cxnSpMkLst>
            <pc:docMk/>
            <pc:sldMk cId="1194823049" sldId="379"/>
            <ac:cxnSpMk id="33" creationId="{35525E84-0EA3-A0EE-E94F-53F2CC573909}"/>
          </ac:cxnSpMkLst>
        </pc:cxnChg>
      </pc:sldChg>
      <pc:sldChg chg="addSp modSp add mod">
        <pc:chgData name="Opher Donchin" userId="37446733-118c-46f6-b903-027425f2ef02" providerId="ADAL" clId="{CC87A618-2497-430C-81C5-FE73E91C28EF}" dt="2025-03-25T10:17:21.448" v="4163" actId="14100"/>
        <pc:sldMkLst>
          <pc:docMk/>
          <pc:sldMk cId="3386838486" sldId="380"/>
        </pc:sldMkLst>
        <pc:spChg chg="mod">
          <ac:chgData name="Opher Donchin" userId="37446733-118c-46f6-b903-027425f2ef02" providerId="ADAL" clId="{CC87A618-2497-430C-81C5-FE73E91C28EF}" dt="2025-03-25T10:13:27.778" v="3895" actId="20577"/>
          <ac:spMkLst>
            <pc:docMk/>
            <pc:sldMk cId="3386838486" sldId="380"/>
            <ac:spMk id="3" creationId="{741E84FC-5467-4EC5-B676-DB16D7051CD1}"/>
          </ac:spMkLst>
        </pc:spChg>
        <pc:spChg chg="mod">
          <ac:chgData name="Opher Donchin" userId="37446733-118c-46f6-b903-027425f2ef02" providerId="ADAL" clId="{CC87A618-2497-430C-81C5-FE73E91C28EF}" dt="2025-03-25T10:17:05.253" v="4161" actId="20577"/>
          <ac:spMkLst>
            <pc:docMk/>
            <pc:sldMk cId="3386838486" sldId="380"/>
            <ac:spMk id="4" creationId="{C3E1529A-DE44-7AF8-9C75-0200EE85AD35}"/>
          </ac:spMkLst>
        </pc:spChg>
        <pc:picChg chg="add mod">
          <ac:chgData name="Opher Donchin" userId="37446733-118c-46f6-b903-027425f2ef02" providerId="ADAL" clId="{CC87A618-2497-430C-81C5-FE73E91C28EF}" dt="2025-03-25T10:17:21.448" v="4163" actId="14100"/>
          <ac:picMkLst>
            <pc:docMk/>
            <pc:sldMk cId="3386838486" sldId="380"/>
            <ac:picMk id="2" creationId="{8DDDE6EE-57B2-1C85-9CF0-143A254197BE}"/>
          </ac:picMkLst>
        </pc:picChg>
      </pc:sldChg>
      <pc:sldChg chg="modSp new mod">
        <pc:chgData name="Opher Donchin" userId="37446733-118c-46f6-b903-027425f2ef02" providerId="ADAL" clId="{CC87A618-2497-430C-81C5-FE73E91C28EF}" dt="2025-03-25T10:19:05.046" v="4526" actId="20577"/>
        <pc:sldMkLst>
          <pc:docMk/>
          <pc:sldMk cId="3814487383" sldId="381"/>
        </pc:sldMkLst>
        <pc:spChg chg="mod">
          <ac:chgData name="Opher Donchin" userId="37446733-118c-46f6-b903-027425f2ef02" providerId="ADAL" clId="{CC87A618-2497-430C-81C5-FE73E91C28EF}" dt="2025-03-25T10:19:05.046" v="4526" actId="20577"/>
          <ac:spMkLst>
            <pc:docMk/>
            <pc:sldMk cId="3814487383" sldId="381"/>
            <ac:spMk id="2" creationId="{A994DCE5-50E9-A0EA-F118-92FE63428762}"/>
          </ac:spMkLst>
        </pc:spChg>
        <pc:spChg chg="mod">
          <ac:chgData name="Opher Donchin" userId="37446733-118c-46f6-b903-027425f2ef02" providerId="ADAL" clId="{CC87A618-2497-430C-81C5-FE73E91C28EF}" dt="2025-03-25T10:18:52.960" v="4486" actId="20577"/>
          <ac:spMkLst>
            <pc:docMk/>
            <pc:sldMk cId="3814487383" sldId="381"/>
            <ac:spMk id="3" creationId="{D4C525CF-F7D5-E12F-AC3D-8C443CBB60D6}"/>
          </ac:spMkLst>
        </pc:spChg>
      </pc:sldChg>
      <pc:sldChg chg="addSp delSp modSp new mod">
        <pc:chgData name="Opher Donchin" userId="37446733-118c-46f6-b903-027425f2ef02" providerId="ADAL" clId="{CC87A618-2497-430C-81C5-FE73E91C28EF}" dt="2025-03-25T10:44:10.122" v="5029" actId="21"/>
        <pc:sldMkLst>
          <pc:docMk/>
          <pc:sldMk cId="394860047" sldId="382"/>
        </pc:sldMkLst>
        <pc:spChg chg="mod">
          <ac:chgData name="Opher Donchin" userId="37446733-118c-46f6-b903-027425f2ef02" providerId="ADAL" clId="{CC87A618-2497-430C-81C5-FE73E91C28EF}" dt="2025-03-25T10:19:20.393" v="4564" actId="20577"/>
          <ac:spMkLst>
            <pc:docMk/>
            <pc:sldMk cId="394860047" sldId="382"/>
            <ac:spMk id="2" creationId="{791105BE-C9D8-1B7A-A920-A0E66976A00A}"/>
          </ac:spMkLst>
        </pc:spChg>
        <pc:spChg chg="mod">
          <ac:chgData name="Opher Donchin" userId="37446733-118c-46f6-b903-027425f2ef02" providerId="ADAL" clId="{CC87A618-2497-430C-81C5-FE73E91C28EF}" dt="2025-03-25T10:24:26.272" v="4923" actId="14100"/>
          <ac:spMkLst>
            <pc:docMk/>
            <pc:sldMk cId="394860047" sldId="382"/>
            <ac:spMk id="3" creationId="{E22EE19E-732E-6706-AE4E-72C3863567A9}"/>
          </ac:spMkLst>
        </pc:spChg>
        <pc:spChg chg="add del mod">
          <ac:chgData name="Opher Donchin" userId="37446733-118c-46f6-b903-027425f2ef02" providerId="ADAL" clId="{CC87A618-2497-430C-81C5-FE73E91C28EF}" dt="2025-03-25T10:44:10.122" v="5029" actId="21"/>
          <ac:spMkLst>
            <pc:docMk/>
            <pc:sldMk cId="394860047" sldId="382"/>
            <ac:spMk id="4" creationId="{EF3D270D-965A-5DF0-A540-118740514693}"/>
          </ac:spMkLst>
        </pc:spChg>
      </pc:sldChg>
      <pc:sldChg chg="addSp modSp add mod setBg">
        <pc:chgData name="Opher Donchin" userId="37446733-118c-46f6-b903-027425f2ef02" providerId="ADAL" clId="{CC87A618-2497-430C-81C5-FE73E91C28EF}" dt="2025-03-25T10:42:30.079" v="5001" actId="20577"/>
        <pc:sldMkLst>
          <pc:docMk/>
          <pc:sldMk cId="2441757980" sldId="383"/>
        </pc:sldMkLst>
        <pc:spChg chg="mod">
          <ac:chgData name="Opher Donchin" userId="37446733-118c-46f6-b903-027425f2ef02" providerId="ADAL" clId="{CC87A618-2497-430C-81C5-FE73E91C28EF}" dt="2025-03-25T10:42:06.638" v="4974" actId="34807"/>
          <ac:spMkLst>
            <pc:docMk/>
            <pc:sldMk cId="2441757980" sldId="383"/>
            <ac:spMk id="2" creationId="{12A22FA5-1B45-D765-4280-B147B6FB780C}"/>
          </ac:spMkLst>
        </pc:spChg>
        <pc:spChg chg="mod">
          <ac:chgData name="Opher Donchin" userId="37446733-118c-46f6-b903-027425f2ef02" providerId="ADAL" clId="{CC87A618-2497-430C-81C5-FE73E91C28EF}" dt="2025-03-25T10:42:30.079" v="5001" actId="20577"/>
          <ac:spMkLst>
            <pc:docMk/>
            <pc:sldMk cId="2441757980" sldId="383"/>
            <ac:spMk id="4" creationId="{107C35CC-DF4B-0DCF-B015-25D8E2CF03EB}"/>
          </ac:spMkLst>
        </pc:spChg>
        <pc:spChg chg="add">
          <ac:chgData name="Opher Donchin" userId="37446733-118c-46f6-b903-027425f2ef02" providerId="ADAL" clId="{CC87A618-2497-430C-81C5-FE73E91C28EF}" dt="2025-03-25T10:42:06.638" v="4974" actId="34807"/>
          <ac:spMkLst>
            <pc:docMk/>
            <pc:sldMk cId="2441757980" sldId="383"/>
            <ac:spMk id="10" creationId="{C0763A76-9F1C-4FC5-82B7-DD475DA461B2}"/>
          </ac:spMkLst>
        </pc:spChg>
        <pc:spChg chg="add">
          <ac:chgData name="Opher Donchin" userId="37446733-118c-46f6-b903-027425f2ef02" providerId="ADAL" clId="{CC87A618-2497-430C-81C5-FE73E91C28EF}" dt="2025-03-25T10:42:06.638" v="4974" actId="34807"/>
          <ac:spMkLst>
            <pc:docMk/>
            <pc:sldMk cId="2441757980" sldId="383"/>
            <ac:spMk id="12" creationId="{E81BF4F6-F2CF-4984-9D14-D6966D92F99F}"/>
          </ac:spMkLst>
        </pc:spChg>
        <pc:picChg chg="mod ord">
          <ac:chgData name="Opher Donchin" userId="37446733-118c-46f6-b903-027425f2ef02" providerId="ADAL" clId="{CC87A618-2497-430C-81C5-FE73E91C28EF}" dt="2025-03-25T10:42:06.638" v="4974" actId="34807"/>
          <ac:picMkLst>
            <pc:docMk/>
            <pc:sldMk cId="2441757980" sldId="383"/>
            <ac:picMk id="5" creationId="{E2824820-B9C9-4D4B-80E9-CCDC2248E703}"/>
          </ac:picMkLst>
        </pc:picChg>
      </pc:sldChg>
      <pc:sldChg chg="delSp add setBg delDesignElem">
        <pc:chgData name="Opher Donchin" userId="37446733-118c-46f6-b903-027425f2ef02" providerId="ADAL" clId="{CC87A618-2497-430C-81C5-FE73E91C28EF}" dt="2025-03-25T10:42:56.265" v="5003"/>
        <pc:sldMkLst>
          <pc:docMk/>
          <pc:sldMk cId="2418235446" sldId="384"/>
        </pc:sldMkLst>
        <pc:spChg chg="del">
          <ac:chgData name="Opher Donchin" userId="37446733-118c-46f6-b903-027425f2ef02" providerId="ADAL" clId="{CC87A618-2497-430C-81C5-FE73E91C28EF}" dt="2025-03-25T10:42:56.265" v="5003"/>
          <ac:spMkLst>
            <pc:docMk/>
            <pc:sldMk cId="2418235446" sldId="384"/>
            <ac:spMk id="10" creationId="{AD119041-242C-3080-D601-72C57D966BBA}"/>
          </ac:spMkLst>
        </pc:spChg>
        <pc:spChg chg="del">
          <ac:chgData name="Opher Donchin" userId="37446733-118c-46f6-b903-027425f2ef02" providerId="ADAL" clId="{CC87A618-2497-430C-81C5-FE73E91C28EF}" dt="2025-03-25T10:42:56.265" v="5003"/>
          <ac:spMkLst>
            <pc:docMk/>
            <pc:sldMk cId="2418235446" sldId="384"/>
            <ac:spMk id="12" creationId="{7DE69905-4D13-B88E-CDCB-A6593D368241}"/>
          </ac:spMkLst>
        </pc:spChg>
      </pc:sldChg>
      <pc:sldChg chg="delSp add setBg delDesignElem">
        <pc:chgData name="Opher Donchin" userId="37446733-118c-46f6-b903-027425f2ef02" providerId="ADAL" clId="{CC87A618-2497-430C-81C5-FE73E91C28EF}" dt="2025-03-25T10:43:08.416" v="5005"/>
        <pc:sldMkLst>
          <pc:docMk/>
          <pc:sldMk cId="3015047846" sldId="385"/>
        </pc:sldMkLst>
        <pc:spChg chg="del">
          <ac:chgData name="Opher Donchin" userId="37446733-118c-46f6-b903-027425f2ef02" providerId="ADAL" clId="{CC87A618-2497-430C-81C5-FE73E91C28EF}" dt="2025-03-25T10:43:08.416" v="5005"/>
          <ac:spMkLst>
            <pc:docMk/>
            <pc:sldMk cId="3015047846" sldId="385"/>
            <ac:spMk id="10" creationId="{AEA6F7F5-56B6-DB86-23C5-9481648F9148}"/>
          </ac:spMkLst>
        </pc:spChg>
        <pc:spChg chg="del">
          <ac:chgData name="Opher Donchin" userId="37446733-118c-46f6-b903-027425f2ef02" providerId="ADAL" clId="{CC87A618-2497-430C-81C5-FE73E91C28EF}" dt="2025-03-25T10:43:08.416" v="5005"/>
          <ac:spMkLst>
            <pc:docMk/>
            <pc:sldMk cId="3015047846" sldId="385"/>
            <ac:spMk id="12" creationId="{29592561-0E00-D80D-C49D-DC2F978B095B}"/>
          </ac:spMkLst>
        </pc:spChg>
      </pc:sldChg>
      <pc:sldChg chg="delSp add setBg delDesignElem">
        <pc:chgData name="Opher Donchin" userId="37446733-118c-46f6-b903-027425f2ef02" providerId="ADAL" clId="{CC87A618-2497-430C-81C5-FE73E91C28EF}" dt="2025-03-25T10:43:36.516" v="5007"/>
        <pc:sldMkLst>
          <pc:docMk/>
          <pc:sldMk cId="1334971869" sldId="386"/>
        </pc:sldMkLst>
        <pc:spChg chg="del">
          <ac:chgData name="Opher Donchin" userId="37446733-118c-46f6-b903-027425f2ef02" providerId="ADAL" clId="{CC87A618-2497-430C-81C5-FE73E91C28EF}" dt="2025-03-25T10:43:36.516" v="5007"/>
          <ac:spMkLst>
            <pc:docMk/>
            <pc:sldMk cId="1334971869" sldId="386"/>
            <ac:spMk id="10" creationId="{AF25A918-7A11-9971-6E31-A4414DD3D75A}"/>
          </ac:spMkLst>
        </pc:spChg>
        <pc:spChg chg="del">
          <ac:chgData name="Opher Donchin" userId="37446733-118c-46f6-b903-027425f2ef02" providerId="ADAL" clId="{CC87A618-2497-430C-81C5-FE73E91C28EF}" dt="2025-03-25T10:43:36.516" v="5007"/>
          <ac:spMkLst>
            <pc:docMk/>
            <pc:sldMk cId="1334971869" sldId="386"/>
            <ac:spMk id="12" creationId="{E9A3A7ED-A650-CEB2-8F65-8988B9825EBB}"/>
          </ac:spMkLst>
        </pc:spChg>
      </pc:sldChg>
      <pc:sldChg chg="addSp delSp modSp new mod modClrScheme chgLayout">
        <pc:chgData name="Opher Donchin" userId="37446733-118c-46f6-b903-027425f2ef02" providerId="ADAL" clId="{CC87A618-2497-430C-81C5-FE73E91C28EF}" dt="2025-03-25T10:49:13.108" v="5040" actId="1076"/>
        <pc:sldMkLst>
          <pc:docMk/>
          <pc:sldMk cId="1530784652" sldId="387"/>
        </pc:sldMkLst>
        <pc:spChg chg="del mod ord">
          <ac:chgData name="Opher Donchin" userId="37446733-118c-46f6-b903-027425f2ef02" providerId="ADAL" clId="{CC87A618-2497-430C-81C5-FE73E91C28EF}" dt="2025-03-25T10:43:59.729" v="5009" actId="700"/>
          <ac:spMkLst>
            <pc:docMk/>
            <pc:sldMk cId="1530784652" sldId="387"/>
            <ac:spMk id="2" creationId="{9F86809F-768A-1978-525B-11BF56B0E78E}"/>
          </ac:spMkLst>
        </pc:spChg>
        <pc:spChg chg="del">
          <ac:chgData name="Opher Donchin" userId="37446733-118c-46f6-b903-027425f2ef02" providerId="ADAL" clId="{CC87A618-2497-430C-81C5-FE73E91C28EF}" dt="2025-03-25T10:43:59.729" v="5009" actId="700"/>
          <ac:spMkLst>
            <pc:docMk/>
            <pc:sldMk cId="1530784652" sldId="387"/>
            <ac:spMk id="3" creationId="{C81062E7-B38C-F7CD-A6B6-5F81BAE3A4F9}"/>
          </ac:spMkLst>
        </pc:spChg>
        <pc:spChg chg="del">
          <ac:chgData name="Opher Donchin" userId="37446733-118c-46f6-b903-027425f2ef02" providerId="ADAL" clId="{CC87A618-2497-430C-81C5-FE73E91C28EF}" dt="2025-03-25T10:43:59.729" v="5009" actId="700"/>
          <ac:spMkLst>
            <pc:docMk/>
            <pc:sldMk cId="1530784652" sldId="387"/>
            <ac:spMk id="4" creationId="{9BBDC99E-2B3F-2175-0FBC-942797693E4B}"/>
          </ac:spMkLst>
        </pc:spChg>
        <pc:spChg chg="add mod ord">
          <ac:chgData name="Opher Donchin" userId="37446733-118c-46f6-b903-027425f2ef02" providerId="ADAL" clId="{CC87A618-2497-430C-81C5-FE73E91C28EF}" dt="2025-03-25T10:44:04.263" v="5028" actId="20577"/>
          <ac:spMkLst>
            <pc:docMk/>
            <pc:sldMk cId="1530784652" sldId="387"/>
            <ac:spMk id="5" creationId="{73363491-D013-7B3E-BA2B-CA9F015AE632}"/>
          </ac:spMkLst>
        </pc:spChg>
        <pc:spChg chg="add mod">
          <ac:chgData name="Opher Donchin" userId="37446733-118c-46f6-b903-027425f2ef02" providerId="ADAL" clId="{CC87A618-2497-430C-81C5-FE73E91C28EF}" dt="2025-03-25T10:49:13.108" v="5040" actId="1076"/>
          <ac:spMkLst>
            <pc:docMk/>
            <pc:sldMk cId="1530784652" sldId="387"/>
            <ac:spMk id="6" creationId="{EF3D270D-965A-5DF0-A540-118740514693}"/>
          </ac:spMkLst>
        </pc:spChg>
        <pc:spChg chg="add del mod">
          <ac:chgData name="Opher Donchin" userId="37446733-118c-46f6-b903-027425f2ef02" providerId="ADAL" clId="{CC87A618-2497-430C-81C5-FE73E91C28EF}" dt="2025-03-25T10:48:52.556" v="5034" actId="478"/>
          <ac:spMkLst>
            <pc:docMk/>
            <pc:sldMk cId="1530784652" sldId="387"/>
            <ac:spMk id="7" creationId="{A0CABF0C-E4BB-6B6C-47AB-7AF25D39FB4D}"/>
          </ac:spMkLst>
        </pc:spChg>
        <pc:picChg chg="add mod">
          <ac:chgData name="Opher Donchin" userId="37446733-118c-46f6-b903-027425f2ef02" providerId="ADAL" clId="{CC87A618-2497-430C-81C5-FE73E91C28EF}" dt="2025-03-25T10:49:00.755" v="5037" actId="1076"/>
          <ac:picMkLst>
            <pc:docMk/>
            <pc:sldMk cId="1530784652" sldId="387"/>
            <ac:picMk id="8" creationId="{A26C320A-5260-8F50-62F2-67E174B89645}"/>
          </ac:picMkLst>
        </pc:picChg>
      </pc:sldChg>
    </pc:docChg>
  </pc:docChgLst>
  <pc:docChgLst>
    <pc:chgData name="Opher Donchin" userId="37446733-118c-46f6-b903-027425f2ef02" providerId="ADAL" clId="{5A917995-CD80-40A3-AB73-2D76527A96F7}"/>
    <pc:docChg chg="undo custSel addSld delSld modSld sldOrd modShowInfo">
      <pc:chgData name="Opher Donchin" userId="37446733-118c-46f6-b903-027425f2ef02" providerId="ADAL" clId="{5A917995-CD80-40A3-AB73-2D76527A96F7}" dt="2021-04-05T07:50:33.443" v="2174"/>
      <pc:docMkLst>
        <pc:docMk/>
      </pc:docMkLst>
      <pc:sldChg chg="modSp mod modTransition">
        <pc:chgData name="Opher Donchin" userId="37446733-118c-46f6-b903-027425f2ef02" providerId="ADAL" clId="{5A917995-CD80-40A3-AB73-2D76527A96F7}" dt="2021-04-05T07:15:46.357" v="2173"/>
        <pc:sldMkLst>
          <pc:docMk/>
          <pc:sldMk cId="0" sldId="256"/>
        </pc:sldMkLst>
      </pc:sldChg>
      <pc:sldChg chg="modSp mod modTransition">
        <pc:chgData name="Opher Donchin" userId="37446733-118c-46f6-b903-027425f2ef02" providerId="ADAL" clId="{5A917995-CD80-40A3-AB73-2D76527A96F7}" dt="2021-04-05T07:15:46.357" v="2173"/>
        <pc:sldMkLst>
          <pc:docMk/>
          <pc:sldMk cId="1562705422" sldId="257"/>
        </pc:sldMkLst>
      </pc:sldChg>
      <pc:sldChg chg="modTransition">
        <pc:chgData name="Opher Donchin" userId="37446733-118c-46f6-b903-027425f2ef02" providerId="ADAL" clId="{5A917995-CD80-40A3-AB73-2D76527A96F7}" dt="2021-04-05T07:15:46.357" v="2173"/>
        <pc:sldMkLst>
          <pc:docMk/>
          <pc:sldMk cId="620927866" sldId="258"/>
        </pc:sldMkLst>
      </pc:sldChg>
      <pc:sldChg chg="modTransition">
        <pc:chgData name="Opher Donchin" userId="37446733-118c-46f6-b903-027425f2ef02" providerId="ADAL" clId="{5A917995-CD80-40A3-AB73-2D76527A96F7}" dt="2021-04-05T07:15:46.357" v="2173"/>
        <pc:sldMkLst>
          <pc:docMk/>
          <pc:sldMk cId="2737254094" sldId="259"/>
        </pc:sldMkLst>
      </pc:sldChg>
      <pc:sldChg chg="modTransition">
        <pc:chgData name="Opher Donchin" userId="37446733-118c-46f6-b903-027425f2ef02" providerId="ADAL" clId="{5A917995-CD80-40A3-AB73-2D76527A96F7}" dt="2021-04-05T07:15:46.357" v="2173"/>
        <pc:sldMkLst>
          <pc:docMk/>
          <pc:sldMk cId="3148735497" sldId="260"/>
        </pc:sldMkLst>
      </pc:sldChg>
      <pc:sldChg chg="modTransition">
        <pc:chgData name="Opher Donchin" userId="37446733-118c-46f6-b903-027425f2ef02" providerId="ADAL" clId="{5A917995-CD80-40A3-AB73-2D76527A96F7}" dt="2021-04-05T07:15:46.357" v="2173"/>
        <pc:sldMkLst>
          <pc:docMk/>
          <pc:sldMk cId="1291074619" sldId="261"/>
        </pc:sldMkLst>
      </pc:sldChg>
      <pc:sldChg chg="modTransition">
        <pc:chgData name="Opher Donchin" userId="37446733-118c-46f6-b903-027425f2ef02" providerId="ADAL" clId="{5A917995-CD80-40A3-AB73-2D76527A96F7}" dt="2021-04-05T07:15:46.357" v="2173"/>
        <pc:sldMkLst>
          <pc:docMk/>
          <pc:sldMk cId="3708447676" sldId="262"/>
        </pc:sldMkLst>
      </pc:sldChg>
      <pc:sldChg chg="modTransition">
        <pc:chgData name="Opher Donchin" userId="37446733-118c-46f6-b903-027425f2ef02" providerId="ADAL" clId="{5A917995-CD80-40A3-AB73-2D76527A96F7}" dt="2021-04-05T07:15:46.357" v="2173"/>
        <pc:sldMkLst>
          <pc:docMk/>
          <pc:sldMk cId="1170252335" sldId="263"/>
        </pc:sldMkLst>
      </pc:sldChg>
      <pc:sldChg chg="modTransition">
        <pc:chgData name="Opher Donchin" userId="37446733-118c-46f6-b903-027425f2ef02" providerId="ADAL" clId="{5A917995-CD80-40A3-AB73-2D76527A96F7}" dt="2021-04-05T07:15:46.357" v="2173"/>
        <pc:sldMkLst>
          <pc:docMk/>
          <pc:sldMk cId="2501859961" sldId="264"/>
        </pc:sldMkLst>
      </pc:sldChg>
      <pc:sldChg chg="modTransition">
        <pc:chgData name="Opher Donchin" userId="37446733-118c-46f6-b903-027425f2ef02" providerId="ADAL" clId="{5A917995-CD80-40A3-AB73-2D76527A96F7}" dt="2021-04-05T07:15:46.357" v="2173"/>
        <pc:sldMkLst>
          <pc:docMk/>
          <pc:sldMk cId="1426676883" sldId="265"/>
        </pc:sldMkLst>
      </pc:sldChg>
      <pc:sldChg chg="modTransition">
        <pc:chgData name="Opher Donchin" userId="37446733-118c-46f6-b903-027425f2ef02" providerId="ADAL" clId="{5A917995-CD80-40A3-AB73-2D76527A96F7}" dt="2021-04-05T07:15:46.357" v="2173"/>
        <pc:sldMkLst>
          <pc:docMk/>
          <pc:sldMk cId="329312980" sldId="266"/>
        </pc:sldMkLst>
      </pc:sldChg>
      <pc:sldChg chg="modTransition">
        <pc:chgData name="Opher Donchin" userId="37446733-118c-46f6-b903-027425f2ef02" providerId="ADAL" clId="{5A917995-CD80-40A3-AB73-2D76527A96F7}" dt="2021-04-05T07:15:46.357" v="2173"/>
        <pc:sldMkLst>
          <pc:docMk/>
          <pc:sldMk cId="1058925285" sldId="267"/>
        </pc:sldMkLst>
      </pc:sldChg>
      <pc:sldChg chg="modTransition">
        <pc:chgData name="Opher Donchin" userId="37446733-118c-46f6-b903-027425f2ef02" providerId="ADAL" clId="{5A917995-CD80-40A3-AB73-2D76527A96F7}" dt="2021-04-05T07:15:46.357" v="2173"/>
        <pc:sldMkLst>
          <pc:docMk/>
          <pc:sldMk cId="3560237447" sldId="268"/>
        </pc:sldMkLst>
      </pc:sldChg>
      <pc:sldChg chg="modTransition">
        <pc:chgData name="Opher Donchin" userId="37446733-118c-46f6-b903-027425f2ef02" providerId="ADAL" clId="{5A917995-CD80-40A3-AB73-2D76527A96F7}" dt="2021-04-05T07:15:46.357" v="2173"/>
        <pc:sldMkLst>
          <pc:docMk/>
          <pc:sldMk cId="3424863185" sldId="269"/>
        </pc:sldMkLst>
      </pc:sldChg>
      <pc:sldChg chg="modTransition">
        <pc:chgData name="Opher Donchin" userId="37446733-118c-46f6-b903-027425f2ef02" providerId="ADAL" clId="{5A917995-CD80-40A3-AB73-2D76527A96F7}" dt="2021-04-05T07:15:46.357" v="2173"/>
        <pc:sldMkLst>
          <pc:docMk/>
          <pc:sldMk cId="2212299761" sldId="270"/>
        </pc:sldMkLst>
      </pc:sldChg>
      <pc:sldChg chg="modTransition">
        <pc:chgData name="Opher Donchin" userId="37446733-118c-46f6-b903-027425f2ef02" providerId="ADAL" clId="{5A917995-CD80-40A3-AB73-2D76527A96F7}" dt="2021-04-05T07:15:46.357" v="2173"/>
        <pc:sldMkLst>
          <pc:docMk/>
          <pc:sldMk cId="134946464" sldId="271"/>
        </pc:sldMkLst>
      </pc:sldChg>
      <pc:sldChg chg="modTransition">
        <pc:chgData name="Opher Donchin" userId="37446733-118c-46f6-b903-027425f2ef02" providerId="ADAL" clId="{5A917995-CD80-40A3-AB73-2D76527A96F7}" dt="2021-04-05T07:15:46.357" v="2173"/>
        <pc:sldMkLst>
          <pc:docMk/>
          <pc:sldMk cId="2398948354" sldId="272"/>
        </pc:sldMkLst>
      </pc:sldChg>
      <pc:sldChg chg="modTransition">
        <pc:chgData name="Opher Donchin" userId="37446733-118c-46f6-b903-027425f2ef02" providerId="ADAL" clId="{5A917995-CD80-40A3-AB73-2D76527A96F7}" dt="2021-04-05T07:15:46.357" v="2173"/>
        <pc:sldMkLst>
          <pc:docMk/>
          <pc:sldMk cId="1153314807" sldId="273"/>
        </pc:sldMkLst>
      </pc:sldChg>
      <pc:sldChg chg="modTransition">
        <pc:chgData name="Opher Donchin" userId="37446733-118c-46f6-b903-027425f2ef02" providerId="ADAL" clId="{5A917995-CD80-40A3-AB73-2D76527A96F7}" dt="2021-04-05T07:15:46.357" v="2173"/>
        <pc:sldMkLst>
          <pc:docMk/>
          <pc:sldMk cId="601353461" sldId="274"/>
        </pc:sldMkLst>
      </pc:sldChg>
      <pc:sldChg chg="ord modTransition">
        <pc:chgData name="Opher Donchin" userId="37446733-118c-46f6-b903-027425f2ef02" providerId="ADAL" clId="{5A917995-CD80-40A3-AB73-2D76527A96F7}" dt="2021-04-05T07:15:46.357" v="2173"/>
        <pc:sldMkLst>
          <pc:docMk/>
          <pc:sldMk cId="4179575427" sldId="275"/>
        </pc:sldMkLst>
      </pc:sldChg>
      <pc:sldChg chg="modTransition">
        <pc:chgData name="Opher Donchin" userId="37446733-118c-46f6-b903-027425f2ef02" providerId="ADAL" clId="{5A917995-CD80-40A3-AB73-2D76527A96F7}" dt="2021-04-05T07:15:46.357" v="2173"/>
        <pc:sldMkLst>
          <pc:docMk/>
          <pc:sldMk cId="403911034" sldId="276"/>
        </pc:sldMkLst>
      </pc:sldChg>
      <pc:sldChg chg="modTransition">
        <pc:chgData name="Opher Donchin" userId="37446733-118c-46f6-b903-027425f2ef02" providerId="ADAL" clId="{5A917995-CD80-40A3-AB73-2D76527A96F7}" dt="2021-04-05T07:15:46.357" v="2173"/>
        <pc:sldMkLst>
          <pc:docMk/>
          <pc:sldMk cId="3552957008" sldId="277"/>
        </pc:sldMkLst>
      </pc:sldChg>
      <pc:sldChg chg="addSp delSp modSp add mod modTransition delAnim">
        <pc:chgData name="Opher Donchin" userId="37446733-118c-46f6-b903-027425f2ef02" providerId="ADAL" clId="{5A917995-CD80-40A3-AB73-2D76527A96F7}" dt="2021-04-05T07:15:46.357" v="2173"/>
        <pc:sldMkLst>
          <pc:docMk/>
          <pc:sldMk cId="631896333" sldId="278"/>
        </pc:sldMkLst>
      </pc:sldChg>
      <pc:sldChg chg="modTransition">
        <pc:chgData name="Opher Donchin" userId="37446733-118c-46f6-b903-027425f2ef02" providerId="ADAL" clId="{5A917995-CD80-40A3-AB73-2D76527A96F7}" dt="2021-04-05T07:15:46.357" v="2173"/>
        <pc:sldMkLst>
          <pc:docMk/>
          <pc:sldMk cId="2379776056" sldId="285"/>
        </pc:sldMkLst>
      </pc:sldChg>
      <pc:sldChg chg="modTransition">
        <pc:chgData name="Opher Donchin" userId="37446733-118c-46f6-b903-027425f2ef02" providerId="ADAL" clId="{5A917995-CD80-40A3-AB73-2D76527A96F7}" dt="2021-04-05T07:15:46.357" v="2173"/>
        <pc:sldMkLst>
          <pc:docMk/>
          <pc:sldMk cId="1103849946" sldId="288"/>
        </pc:sldMkLst>
      </pc:sldChg>
      <pc:sldChg chg="modTransition">
        <pc:chgData name="Opher Donchin" userId="37446733-118c-46f6-b903-027425f2ef02" providerId="ADAL" clId="{5A917995-CD80-40A3-AB73-2D76527A96F7}" dt="2021-04-05T07:15:46.357" v="2173"/>
        <pc:sldMkLst>
          <pc:docMk/>
          <pc:sldMk cId="3721469731" sldId="289"/>
        </pc:sldMkLst>
      </pc:sldChg>
      <pc:sldChg chg="modTransition">
        <pc:chgData name="Opher Donchin" userId="37446733-118c-46f6-b903-027425f2ef02" providerId="ADAL" clId="{5A917995-CD80-40A3-AB73-2D76527A96F7}" dt="2021-04-05T07:15:46.357" v="2173"/>
        <pc:sldMkLst>
          <pc:docMk/>
          <pc:sldMk cId="913643625" sldId="292"/>
        </pc:sldMkLst>
      </pc:sldChg>
      <pc:sldChg chg="modSp mod modTransition">
        <pc:chgData name="Opher Donchin" userId="37446733-118c-46f6-b903-027425f2ef02" providerId="ADAL" clId="{5A917995-CD80-40A3-AB73-2D76527A96F7}" dt="2021-04-05T07:15:46.357" v="2173"/>
        <pc:sldMkLst>
          <pc:docMk/>
          <pc:sldMk cId="64725115" sldId="293"/>
        </pc:sldMkLst>
      </pc:sldChg>
      <pc:sldChg chg="add modTransition">
        <pc:chgData name="Opher Donchin" userId="37446733-118c-46f6-b903-027425f2ef02" providerId="ADAL" clId="{5A917995-CD80-40A3-AB73-2D76527A96F7}" dt="2021-04-05T07:15:46.357" v="2173"/>
        <pc:sldMkLst>
          <pc:docMk/>
          <pc:sldMk cId="3834681150" sldId="294"/>
        </pc:sldMkLst>
      </pc:sldChg>
      <pc:sldChg chg="modSp add mod modTransition">
        <pc:chgData name="Opher Donchin" userId="37446733-118c-46f6-b903-027425f2ef02" providerId="ADAL" clId="{5A917995-CD80-40A3-AB73-2D76527A96F7}" dt="2021-04-05T07:15:46.357" v="2173"/>
        <pc:sldMkLst>
          <pc:docMk/>
          <pc:sldMk cId="130931977" sldId="295"/>
        </pc:sldMkLst>
      </pc:sldChg>
      <pc:sldChg chg="add del">
        <pc:chgData name="Opher Donchin" userId="37446733-118c-46f6-b903-027425f2ef02" providerId="ADAL" clId="{5A917995-CD80-40A3-AB73-2D76527A96F7}" dt="2021-04-04T20:22:43.936" v="697" actId="47"/>
        <pc:sldMkLst>
          <pc:docMk/>
          <pc:sldMk cId="1258923024" sldId="314"/>
        </pc:sldMkLst>
      </pc:sldChg>
      <pc:sldChg chg="modSp add mod modTransition">
        <pc:chgData name="Opher Donchin" userId="37446733-118c-46f6-b903-027425f2ef02" providerId="ADAL" clId="{5A917995-CD80-40A3-AB73-2D76527A96F7}" dt="2021-04-05T07:15:46.357" v="2173"/>
        <pc:sldMkLst>
          <pc:docMk/>
          <pc:sldMk cId="1850252671" sldId="315"/>
        </pc:sldMkLst>
      </pc:sldChg>
      <pc:sldChg chg="add modTransition">
        <pc:chgData name="Opher Donchin" userId="37446733-118c-46f6-b903-027425f2ef02" providerId="ADAL" clId="{5A917995-CD80-40A3-AB73-2D76527A96F7}" dt="2021-04-05T07:15:46.357" v="2173"/>
        <pc:sldMkLst>
          <pc:docMk/>
          <pc:sldMk cId="418343033" sldId="316"/>
        </pc:sldMkLst>
      </pc:sldChg>
      <pc:sldChg chg="modTransition">
        <pc:chgData name="Opher Donchin" userId="37446733-118c-46f6-b903-027425f2ef02" providerId="ADAL" clId="{5A917995-CD80-40A3-AB73-2D76527A96F7}" dt="2021-04-05T07:15:46.357" v="2173"/>
        <pc:sldMkLst>
          <pc:docMk/>
          <pc:sldMk cId="3920163395" sldId="317"/>
        </pc:sldMkLst>
      </pc:sldChg>
      <pc:sldChg chg="modTransition">
        <pc:chgData name="Opher Donchin" userId="37446733-118c-46f6-b903-027425f2ef02" providerId="ADAL" clId="{5A917995-CD80-40A3-AB73-2D76527A96F7}" dt="2021-04-05T07:15:46.357" v="2173"/>
        <pc:sldMkLst>
          <pc:docMk/>
          <pc:sldMk cId="3465622237" sldId="318"/>
        </pc:sldMkLst>
      </pc:sldChg>
      <pc:sldChg chg="modTransition">
        <pc:chgData name="Opher Donchin" userId="37446733-118c-46f6-b903-027425f2ef02" providerId="ADAL" clId="{5A917995-CD80-40A3-AB73-2D76527A96F7}" dt="2021-04-05T07:15:46.357" v="2173"/>
        <pc:sldMkLst>
          <pc:docMk/>
          <pc:sldMk cId="651064568" sldId="319"/>
        </pc:sldMkLst>
      </pc:sldChg>
      <pc:sldChg chg="addSp delSp modSp add mod modTransition delAnim">
        <pc:chgData name="Opher Donchin" userId="37446733-118c-46f6-b903-027425f2ef02" providerId="ADAL" clId="{5A917995-CD80-40A3-AB73-2D76527A96F7}" dt="2021-04-05T07:15:46.357" v="2173"/>
        <pc:sldMkLst>
          <pc:docMk/>
          <pc:sldMk cId="1027915393" sldId="320"/>
        </pc:sldMkLst>
      </pc:sldChg>
      <pc:sldChg chg="addSp modSp new mod modTransition modAnim">
        <pc:chgData name="Opher Donchin" userId="37446733-118c-46f6-b903-027425f2ef02" providerId="ADAL" clId="{5A917995-CD80-40A3-AB73-2D76527A96F7}" dt="2021-04-05T07:15:46.357" v="2173"/>
        <pc:sldMkLst>
          <pc:docMk/>
          <pc:sldMk cId="3133560935" sldId="321"/>
        </pc:sldMkLst>
      </pc:sldChg>
      <pc:sldChg chg="modSp new del mod">
        <pc:chgData name="Opher Donchin" userId="37446733-118c-46f6-b903-027425f2ef02" providerId="ADAL" clId="{5A917995-CD80-40A3-AB73-2D76527A96F7}" dt="2021-04-04T19:49:28.193" v="463" actId="47"/>
        <pc:sldMkLst>
          <pc:docMk/>
          <pc:sldMk cId="1231539637" sldId="322"/>
        </pc:sldMkLst>
      </pc:sldChg>
      <pc:sldChg chg="add del">
        <pc:chgData name="Opher Donchin" userId="37446733-118c-46f6-b903-027425f2ef02" providerId="ADAL" clId="{5A917995-CD80-40A3-AB73-2D76527A96F7}" dt="2021-04-04T20:24:05.298" v="706" actId="47"/>
        <pc:sldMkLst>
          <pc:docMk/>
          <pc:sldMk cId="3398085100" sldId="322"/>
        </pc:sldMkLst>
      </pc:sldChg>
      <pc:sldChg chg="addSp delSp modSp add mod modTransition">
        <pc:chgData name="Opher Donchin" userId="37446733-118c-46f6-b903-027425f2ef02" providerId="ADAL" clId="{5A917995-CD80-40A3-AB73-2D76527A96F7}" dt="2021-04-05T07:15:46.357" v="2173"/>
        <pc:sldMkLst>
          <pc:docMk/>
          <pc:sldMk cId="4202049607" sldId="323"/>
        </pc:sldMkLst>
      </pc:sldChg>
      <pc:sldChg chg="modSp add mod modTransition">
        <pc:chgData name="Opher Donchin" userId="37446733-118c-46f6-b903-027425f2ef02" providerId="ADAL" clId="{5A917995-CD80-40A3-AB73-2D76527A96F7}" dt="2021-04-05T07:15:46.357" v="2173"/>
        <pc:sldMkLst>
          <pc:docMk/>
          <pc:sldMk cId="3462689926" sldId="324"/>
        </pc:sldMkLst>
      </pc:sldChg>
      <pc:sldChg chg="addSp modSp new mod modTransition modClrScheme chgLayout">
        <pc:chgData name="Opher Donchin" userId="37446733-118c-46f6-b903-027425f2ef02" providerId="ADAL" clId="{5A917995-CD80-40A3-AB73-2D76527A96F7}" dt="2021-04-05T07:15:46.357" v="2173"/>
        <pc:sldMkLst>
          <pc:docMk/>
          <pc:sldMk cId="2801669986" sldId="325"/>
        </pc:sldMkLst>
      </pc:sldChg>
      <pc:sldChg chg="modSp new del mod">
        <pc:chgData name="Opher Donchin" userId="37446733-118c-46f6-b903-027425f2ef02" providerId="ADAL" clId="{5A917995-CD80-40A3-AB73-2D76527A96F7}" dt="2021-04-04T20:30:54.765" v="875" actId="47"/>
        <pc:sldMkLst>
          <pc:docMk/>
          <pc:sldMk cId="65020950" sldId="326"/>
        </pc:sldMkLst>
      </pc:sldChg>
      <pc:sldChg chg="add del">
        <pc:chgData name="Opher Donchin" userId="37446733-118c-46f6-b903-027425f2ef02" providerId="ADAL" clId="{5A917995-CD80-40A3-AB73-2D76527A96F7}" dt="2021-04-04T19:57:49.561" v="612" actId="47"/>
        <pc:sldMkLst>
          <pc:docMk/>
          <pc:sldMk cId="4071336425" sldId="326"/>
        </pc:sldMkLst>
      </pc:sldChg>
      <pc:sldChg chg="add del ord">
        <pc:chgData name="Opher Donchin" userId="37446733-118c-46f6-b903-027425f2ef02" providerId="ADAL" clId="{5A917995-CD80-40A3-AB73-2D76527A96F7}" dt="2021-04-04T19:57:49.561" v="612" actId="47"/>
        <pc:sldMkLst>
          <pc:docMk/>
          <pc:sldMk cId="1951874090" sldId="327"/>
        </pc:sldMkLst>
      </pc:sldChg>
      <pc:sldChg chg="add modTransition">
        <pc:chgData name="Opher Donchin" userId="37446733-118c-46f6-b903-027425f2ef02" providerId="ADAL" clId="{5A917995-CD80-40A3-AB73-2D76527A96F7}" dt="2021-04-05T07:15:46.357" v="2173"/>
        <pc:sldMkLst>
          <pc:docMk/>
          <pc:sldMk cId="2307703256" sldId="329"/>
        </pc:sldMkLst>
      </pc:sldChg>
      <pc:sldChg chg="addSp modSp add mod modTransition">
        <pc:chgData name="Opher Donchin" userId="37446733-118c-46f6-b903-027425f2ef02" providerId="ADAL" clId="{5A917995-CD80-40A3-AB73-2D76527A96F7}" dt="2021-04-05T07:15:46.357" v="2173"/>
        <pc:sldMkLst>
          <pc:docMk/>
          <pc:sldMk cId="3150182051" sldId="330"/>
        </pc:sldMkLst>
      </pc:sldChg>
      <pc:sldChg chg="modSp add mod modTransition">
        <pc:chgData name="Opher Donchin" userId="37446733-118c-46f6-b903-027425f2ef02" providerId="ADAL" clId="{5A917995-CD80-40A3-AB73-2D76527A96F7}" dt="2021-04-05T07:15:46.357" v="2173"/>
        <pc:sldMkLst>
          <pc:docMk/>
          <pc:sldMk cId="3947898502" sldId="331"/>
        </pc:sldMkLst>
      </pc:sldChg>
      <pc:sldChg chg="modSp add del mod">
        <pc:chgData name="Opher Donchin" userId="37446733-118c-46f6-b903-027425f2ef02" providerId="ADAL" clId="{5A917995-CD80-40A3-AB73-2D76527A96F7}" dt="2021-04-04T20:29:06.345" v="758" actId="47"/>
        <pc:sldMkLst>
          <pc:docMk/>
          <pc:sldMk cId="2465880577" sldId="332"/>
        </pc:sldMkLst>
      </pc:sldChg>
      <pc:sldChg chg="modSp add del mod">
        <pc:chgData name="Opher Donchin" userId="37446733-118c-46f6-b903-027425f2ef02" providerId="ADAL" clId="{5A917995-CD80-40A3-AB73-2D76527A96F7}" dt="2021-04-04T20:29:09.122" v="759" actId="47"/>
        <pc:sldMkLst>
          <pc:docMk/>
          <pc:sldMk cId="3501274417" sldId="333"/>
        </pc:sldMkLst>
      </pc:sldChg>
      <pc:sldChg chg="modSp add mod modTransition">
        <pc:chgData name="Opher Donchin" userId="37446733-118c-46f6-b903-027425f2ef02" providerId="ADAL" clId="{5A917995-CD80-40A3-AB73-2D76527A96F7}" dt="2021-04-05T07:15:46.357" v="2173"/>
        <pc:sldMkLst>
          <pc:docMk/>
          <pc:sldMk cId="1819669905" sldId="334"/>
        </pc:sldMkLst>
      </pc:sldChg>
      <pc:sldChg chg="modSp add del mod">
        <pc:chgData name="Opher Donchin" userId="37446733-118c-46f6-b903-027425f2ef02" providerId="ADAL" clId="{5A917995-CD80-40A3-AB73-2D76527A96F7}" dt="2021-04-04T20:29:48.938" v="871" actId="47"/>
        <pc:sldMkLst>
          <pc:docMk/>
          <pc:sldMk cId="2156050869" sldId="335"/>
        </pc:sldMkLst>
      </pc:sldChg>
      <pc:sldChg chg="modSp add del mod">
        <pc:chgData name="Opher Donchin" userId="37446733-118c-46f6-b903-027425f2ef02" providerId="ADAL" clId="{5A917995-CD80-40A3-AB73-2D76527A96F7}" dt="2021-04-04T20:29:53.303" v="872" actId="47"/>
        <pc:sldMkLst>
          <pc:docMk/>
          <pc:sldMk cId="956967637" sldId="336"/>
        </pc:sldMkLst>
      </pc:sldChg>
      <pc:sldChg chg="add del">
        <pc:chgData name="Opher Donchin" userId="37446733-118c-46f6-b903-027425f2ef02" providerId="ADAL" clId="{5A917995-CD80-40A3-AB73-2D76527A96F7}" dt="2021-04-04T20:29:55.167" v="873" actId="47"/>
        <pc:sldMkLst>
          <pc:docMk/>
          <pc:sldMk cId="2562619463" sldId="337"/>
        </pc:sldMkLst>
      </pc:sldChg>
      <pc:sldChg chg="modSp add mod modTransition">
        <pc:chgData name="Opher Donchin" userId="37446733-118c-46f6-b903-027425f2ef02" providerId="ADAL" clId="{5A917995-CD80-40A3-AB73-2D76527A96F7}" dt="2021-04-05T07:15:46.357" v="2173"/>
        <pc:sldMkLst>
          <pc:docMk/>
          <pc:sldMk cId="1240280359" sldId="338"/>
        </pc:sldMkLst>
      </pc:sldChg>
      <pc:sldChg chg="modSp add mod modTransition">
        <pc:chgData name="Opher Donchin" userId="37446733-118c-46f6-b903-027425f2ef02" providerId="ADAL" clId="{5A917995-CD80-40A3-AB73-2D76527A96F7}" dt="2021-04-05T07:15:46.357" v="2173"/>
        <pc:sldMkLst>
          <pc:docMk/>
          <pc:sldMk cId="2131285442" sldId="339"/>
        </pc:sldMkLst>
      </pc:sldChg>
      <pc:sldChg chg="modSp add mod modTransition">
        <pc:chgData name="Opher Donchin" userId="37446733-118c-46f6-b903-027425f2ef02" providerId="ADAL" clId="{5A917995-CD80-40A3-AB73-2D76527A96F7}" dt="2021-04-05T07:15:46.357" v="2173"/>
        <pc:sldMkLst>
          <pc:docMk/>
          <pc:sldMk cId="900391346" sldId="340"/>
        </pc:sldMkLst>
      </pc:sldChg>
      <pc:sldChg chg="add del">
        <pc:chgData name="Opher Donchin" userId="37446733-118c-46f6-b903-027425f2ef02" providerId="ADAL" clId="{5A917995-CD80-40A3-AB73-2D76527A96F7}" dt="2021-04-04T20:30:47.381" v="874" actId="47"/>
        <pc:sldMkLst>
          <pc:docMk/>
          <pc:sldMk cId="600221787" sldId="343"/>
        </pc:sldMkLst>
      </pc:sldChg>
      <pc:sldChg chg="modSp add modTransition">
        <pc:chgData name="Opher Donchin" userId="37446733-118c-46f6-b903-027425f2ef02" providerId="ADAL" clId="{5A917995-CD80-40A3-AB73-2D76527A96F7}" dt="2021-04-05T07:15:46.357" v="2173"/>
        <pc:sldMkLst>
          <pc:docMk/>
          <pc:sldMk cId="3126658801" sldId="344"/>
        </pc:sldMkLst>
      </pc:sldChg>
      <pc:sldChg chg="modSp add modTransition">
        <pc:chgData name="Opher Donchin" userId="37446733-118c-46f6-b903-027425f2ef02" providerId="ADAL" clId="{5A917995-CD80-40A3-AB73-2D76527A96F7}" dt="2021-04-05T07:15:46.357" v="2173"/>
        <pc:sldMkLst>
          <pc:docMk/>
          <pc:sldMk cId="1525386399" sldId="345"/>
        </pc:sldMkLst>
      </pc:sldChg>
      <pc:sldChg chg="modSp add modTransition">
        <pc:chgData name="Opher Donchin" userId="37446733-118c-46f6-b903-027425f2ef02" providerId="ADAL" clId="{5A917995-CD80-40A3-AB73-2D76527A96F7}" dt="2021-04-05T07:15:46.357" v="2173"/>
        <pc:sldMkLst>
          <pc:docMk/>
          <pc:sldMk cId="813076565" sldId="346"/>
        </pc:sldMkLst>
      </pc:sldChg>
      <pc:sldChg chg="modSp add mod modTransition">
        <pc:chgData name="Opher Donchin" userId="37446733-118c-46f6-b903-027425f2ef02" providerId="ADAL" clId="{5A917995-CD80-40A3-AB73-2D76527A96F7}" dt="2021-04-05T07:15:46.357" v="2173"/>
        <pc:sldMkLst>
          <pc:docMk/>
          <pc:sldMk cId="3042567899" sldId="363"/>
        </pc:sldMkLst>
      </pc:sldChg>
      <pc:sldChg chg="modSp add mod modTransition">
        <pc:chgData name="Opher Donchin" userId="37446733-118c-46f6-b903-027425f2ef02" providerId="ADAL" clId="{5A917995-CD80-40A3-AB73-2D76527A96F7}" dt="2021-04-05T07:15:46.357" v="2173"/>
        <pc:sldMkLst>
          <pc:docMk/>
          <pc:sldMk cId="3248189936" sldId="364"/>
        </pc:sldMkLst>
      </pc:sldChg>
      <pc:sldChg chg="modSp add mod modTransition">
        <pc:chgData name="Opher Donchin" userId="37446733-118c-46f6-b903-027425f2ef02" providerId="ADAL" clId="{5A917995-CD80-40A3-AB73-2D76527A96F7}" dt="2021-04-05T07:15:46.357" v="2173"/>
        <pc:sldMkLst>
          <pc:docMk/>
          <pc:sldMk cId="2158705894" sldId="365"/>
        </pc:sldMkLst>
      </pc:sldChg>
      <pc:sldChg chg="add del">
        <pc:chgData name="Opher Donchin" userId="37446733-118c-46f6-b903-027425f2ef02" providerId="ADAL" clId="{5A917995-CD80-40A3-AB73-2D76527A96F7}" dt="2021-04-04T20:26:15.097" v="726" actId="47"/>
        <pc:sldMkLst>
          <pc:docMk/>
          <pc:sldMk cId="3520100330" sldId="366"/>
        </pc:sldMkLst>
      </pc:sldChg>
      <pc:sldChg chg="add del">
        <pc:chgData name="Opher Donchin" userId="37446733-118c-46f6-b903-027425f2ef02" providerId="ADAL" clId="{5A917995-CD80-40A3-AB73-2D76527A96F7}" dt="2021-04-04T20:26:17.035" v="727" actId="47"/>
        <pc:sldMkLst>
          <pc:docMk/>
          <pc:sldMk cId="2038401821" sldId="367"/>
        </pc:sldMkLst>
      </pc:sldChg>
      <pc:sldChg chg="add del">
        <pc:chgData name="Opher Donchin" userId="37446733-118c-46f6-b903-027425f2ef02" providerId="ADAL" clId="{5A917995-CD80-40A3-AB73-2D76527A96F7}" dt="2021-04-04T20:26:18.301" v="728" actId="47"/>
        <pc:sldMkLst>
          <pc:docMk/>
          <pc:sldMk cId="2244832975" sldId="368"/>
        </pc:sldMkLst>
      </pc:sldChg>
      <pc:sldChg chg="add modTransition">
        <pc:chgData name="Opher Donchin" userId="37446733-118c-46f6-b903-027425f2ef02" providerId="ADAL" clId="{5A917995-CD80-40A3-AB73-2D76527A96F7}" dt="2021-04-05T07:15:46.357" v="2173"/>
        <pc:sldMkLst>
          <pc:docMk/>
          <pc:sldMk cId="1658032063" sldId="369"/>
        </pc:sldMkLst>
      </pc:sldChg>
      <pc:sldChg chg="modSp add mod modTransition">
        <pc:chgData name="Opher Donchin" userId="37446733-118c-46f6-b903-027425f2ef02" providerId="ADAL" clId="{5A917995-CD80-40A3-AB73-2D76527A96F7}" dt="2021-04-05T07:15:46.357" v="2173"/>
        <pc:sldMkLst>
          <pc:docMk/>
          <pc:sldMk cId="484346061" sldId="370"/>
        </pc:sldMkLst>
      </pc:sldChg>
      <pc:sldChg chg="add modTransition">
        <pc:chgData name="Opher Donchin" userId="37446733-118c-46f6-b903-027425f2ef02" providerId="ADAL" clId="{5A917995-CD80-40A3-AB73-2D76527A96F7}" dt="2021-04-05T07:15:46.357" v="2173"/>
        <pc:sldMkLst>
          <pc:docMk/>
          <pc:sldMk cId="2861606201" sldId="371"/>
        </pc:sldMkLst>
      </pc:sldChg>
      <pc:sldChg chg="modSp add mod modTransition">
        <pc:chgData name="Opher Donchin" userId="37446733-118c-46f6-b903-027425f2ef02" providerId="ADAL" clId="{5A917995-CD80-40A3-AB73-2D76527A96F7}" dt="2021-04-05T07:15:46.357" v="2173"/>
        <pc:sldMkLst>
          <pc:docMk/>
          <pc:sldMk cId="1122514294" sldId="372"/>
        </pc:sldMkLst>
      </pc:sldChg>
      <pc:sldChg chg="addSp delSp modSp new mod modTransition modClrScheme modAnim chgLayout">
        <pc:chgData name="Opher Donchin" userId="37446733-118c-46f6-b903-027425f2ef02" providerId="ADAL" clId="{5A917995-CD80-40A3-AB73-2D76527A96F7}" dt="2021-04-05T07:15:46.357" v="2173"/>
        <pc:sldMkLst>
          <pc:docMk/>
          <pc:sldMk cId="1618707248" sldId="373"/>
        </pc:sldMkLst>
      </pc:sldChg>
      <pc:sldChg chg="addSp modSp add mod modTransition modAnim">
        <pc:chgData name="Opher Donchin" userId="37446733-118c-46f6-b903-027425f2ef02" providerId="ADAL" clId="{5A917995-CD80-40A3-AB73-2D76527A96F7}" dt="2021-04-05T07:50:33.443" v="2174"/>
        <pc:sldMkLst>
          <pc:docMk/>
          <pc:sldMk cId="2282933211" sldId="374"/>
        </pc:sldMkLst>
      </pc:sldChg>
      <pc:sldChg chg="addSp modSp new mod modTransition modClrScheme chgLayout">
        <pc:chgData name="Opher Donchin" userId="37446733-118c-46f6-b903-027425f2ef02" providerId="ADAL" clId="{5A917995-CD80-40A3-AB73-2D76527A96F7}" dt="2021-04-05T07:15:46.357" v="2173"/>
        <pc:sldMkLst>
          <pc:docMk/>
          <pc:sldMk cId="1951355824" sldId="375"/>
        </pc:sldMkLst>
      </pc:sldChg>
      <pc:sldChg chg="modSp new mod modTransition">
        <pc:chgData name="Opher Donchin" userId="37446733-118c-46f6-b903-027425f2ef02" providerId="ADAL" clId="{5A917995-CD80-40A3-AB73-2D76527A96F7}" dt="2021-04-05T07:15:46.357" v="2173"/>
        <pc:sldMkLst>
          <pc:docMk/>
          <pc:sldMk cId="3298266954" sldId="376"/>
        </pc:sldMkLst>
      </pc:sldChg>
      <pc:sldChg chg="modSp new mod modTransition">
        <pc:chgData name="Opher Donchin" userId="37446733-118c-46f6-b903-027425f2ef02" providerId="ADAL" clId="{5A917995-CD80-40A3-AB73-2D76527A96F7}" dt="2021-04-05T07:15:46.357" v="2173"/>
        <pc:sldMkLst>
          <pc:docMk/>
          <pc:sldMk cId="3654806584" sldId="377"/>
        </pc:sldMkLst>
      </pc:sldChg>
      <pc:sldChg chg="modSp new mod modTransition">
        <pc:chgData name="Opher Donchin" userId="37446733-118c-46f6-b903-027425f2ef02" providerId="ADAL" clId="{5A917995-CD80-40A3-AB73-2D76527A96F7}" dt="2021-04-05T07:15:46.357" v="2173"/>
        <pc:sldMkLst>
          <pc:docMk/>
          <pc:sldMk cId="3073376234" sldId="378"/>
        </pc:sldMkLst>
      </pc:sldChg>
      <pc:sldChg chg="modSp new mod modTransition">
        <pc:chgData name="Opher Donchin" userId="37446733-118c-46f6-b903-027425f2ef02" providerId="ADAL" clId="{5A917995-CD80-40A3-AB73-2D76527A96F7}" dt="2021-04-05T07:15:46.357" v="2173"/>
        <pc:sldMkLst>
          <pc:docMk/>
          <pc:sldMk cId="2333201543" sldId="379"/>
        </pc:sldMkLst>
      </pc:sldChg>
      <pc:sldChg chg="addSp modSp new mod modTransition modClrScheme chgLayout">
        <pc:chgData name="Opher Donchin" userId="37446733-118c-46f6-b903-027425f2ef02" providerId="ADAL" clId="{5A917995-CD80-40A3-AB73-2D76527A96F7}" dt="2021-04-05T07:15:46.357" v="2173"/>
        <pc:sldMkLst>
          <pc:docMk/>
          <pc:sldMk cId="912317560" sldId="380"/>
        </pc:sldMkLst>
      </pc:sldChg>
      <pc:sldChg chg="addSp delSp modSp new mod ord modTransition modClrScheme chgLayout">
        <pc:chgData name="Opher Donchin" userId="37446733-118c-46f6-b903-027425f2ef02" providerId="ADAL" clId="{5A917995-CD80-40A3-AB73-2D76527A96F7}" dt="2021-04-05T07:15:46.357" v="2173"/>
        <pc:sldMkLst>
          <pc:docMk/>
          <pc:sldMk cId="728129535" sldId="381"/>
        </pc:sldMkLst>
      </pc:sldChg>
      <pc:sldChg chg="modSp new mod modTransition">
        <pc:chgData name="Opher Donchin" userId="37446733-118c-46f6-b903-027425f2ef02" providerId="ADAL" clId="{5A917995-CD80-40A3-AB73-2D76527A96F7}" dt="2021-04-05T07:15:46.357" v="2173"/>
        <pc:sldMkLst>
          <pc:docMk/>
          <pc:sldMk cId="4143621154" sldId="382"/>
        </pc:sldMkLst>
      </pc:sldChg>
    </pc:docChg>
  </pc:docChgLst>
  <pc:docChgLst>
    <pc:chgData name="Opher Donchin" userId="37446733-118c-46f6-b903-027425f2ef02" providerId="ADAL" clId="{7A23CE73-1346-46C1-8E61-9B87D864D5BF}"/>
    <pc:docChg chg="undo custSel addSld delSld modSld sldOrd">
      <pc:chgData name="Opher Donchin" userId="37446733-118c-46f6-b903-027425f2ef02" providerId="ADAL" clId="{7A23CE73-1346-46C1-8E61-9B87D864D5BF}" dt="2021-04-13T07:03:33.974" v="3634" actId="20577"/>
      <pc:docMkLst>
        <pc:docMk/>
      </pc:docMkLst>
      <pc:sldChg chg="del">
        <pc:chgData name="Opher Donchin" userId="37446733-118c-46f6-b903-027425f2ef02" providerId="ADAL" clId="{7A23CE73-1346-46C1-8E61-9B87D864D5BF}" dt="2021-04-12T03:13:35.925" v="0" actId="47"/>
        <pc:sldMkLst>
          <pc:docMk/>
          <pc:sldMk cId="1562705422" sldId="257"/>
        </pc:sldMkLst>
      </pc:sldChg>
      <pc:sldChg chg="add ord modNotes">
        <pc:chgData name="Opher Donchin" userId="37446733-118c-46f6-b903-027425f2ef02" providerId="ADAL" clId="{7A23CE73-1346-46C1-8E61-9B87D864D5BF}" dt="2021-04-12T19:05:58.649" v="493"/>
        <pc:sldMkLst>
          <pc:docMk/>
          <pc:sldMk cId="2679749178" sldId="257"/>
        </pc:sldMkLst>
      </pc:sldChg>
      <pc:sldChg chg="del">
        <pc:chgData name="Opher Donchin" userId="37446733-118c-46f6-b903-027425f2ef02" providerId="ADAL" clId="{7A23CE73-1346-46C1-8E61-9B87D864D5BF}" dt="2021-04-12T03:13:35.925" v="0" actId="47"/>
        <pc:sldMkLst>
          <pc:docMk/>
          <pc:sldMk cId="620927866" sldId="258"/>
        </pc:sldMkLst>
      </pc:sldChg>
      <pc:sldChg chg="delSp add mod">
        <pc:chgData name="Opher Donchin" userId="37446733-118c-46f6-b903-027425f2ef02" providerId="ADAL" clId="{7A23CE73-1346-46C1-8E61-9B87D864D5BF}" dt="2021-04-12T03:18:19.558" v="12" actId="478"/>
        <pc:sldMkLst>
          <pc:docMk/>
          <pc:sldMk cId="2036868314" sldId="258"/>
        </pc:sldMkLst>
      </pc:sldChg>
      <pc:sldChg chg="add">
        <pc:chgData name="Opher Donchin" userId="37446733-118c-46f6-b903-027425f2ef02" providerId="ADAL" clId="{7A23CE73-1346-46C1-8E61-9B87D864D5BF}" dt="2021-04-13T04:44:05.841" v="3341"/>
        <pc:sldMkLst>
          <pc:docMk/>
          <pc:sldMk cId="603955271" sldId="259"/>
        </pc:sldMkLst>
      </pc:sldChg>
      <pc:sldChg chg="add del">
        <pc:chgData name="Opher Donchin" userId="37446733-118c-46f6-b903-027425f2ef02" providerId="ADAL" clId="{7A23CE73-1346-46C1-8E61-9B87D864D5BF}" dt="2021-04-12T22:37:49.904" v="906" actId="2696"/>
        <pc:sldMkLst>
          <pc:docMk/>
          <pc:sldMk cId="2580831867" sldId="259"/>
        </pc:sldMkLst>
      </pc:sldChg>
      <pc:sldChg chg="del">
        <pc:chgData name="Opher Donchin" userId="37446733-118c-46f6-b903-027425f2ef02" providerId="ADAL" clId="{7A23CE73-1346-46C1-8E61-9B87D864D5BF}" dt="2021-04-12T03:13:35.925" v="0" actId="47"/>
        <pc:sldMkLst>
          <pc:docMk/>
          <pc:sldMk cId="2737254094" sldId="259"/>
        </pc:sldMkLst>
      </pc:sldChg>
      <pc:sldChg chg="add del">
        <pc:chgData name="Opher Donchin" userId="37446733-118c-46f6-b903-027425f2ef02" providerId="ADAL" clId="{7A23CE73-1346-46C1-8E61-9B87D864D5BF}" dt="2021-04-13T04:44:02.363" v="3340" actId="2696"/>
        <pc:sldMkLst>
          <pc:docMk/>
          <pc:sldMk cId="3223672535" sldId="259"/>
        </pc:sldMkLst>
      </pc:sldChg>
      <pc:sldChg chg="add del">
        <pc:chgData name="Opher Donchin" userId="37446733-118c-46f6-b903-027425f2ef02" providerId="ADAL" clId="{7A23CE73-1346-46C1-8E61-9B87D864D5BF}" dt="2021-04-13T04:43:38.146" v="3338" actId="2696"/>
        <pc:sldMkLst>
          <pc:docMk/>
          <pc:sldMk cId="3895923217" sldId="259"/>
        </pc:sldMkLst>
      </pc:sldChg>
      <pc:sldChg chg="add del">
        <pc:chgData name="Opher Donchin" userId="37446733-118c-46f6-b903-027425f2ef02" providerId="ADAL" clId="{7A23CE73-1346-46C1-8E61-9B87D864D5BF}" dt="2021-04-13T04:44:02.363" v="3340" actId="2696"/>
        <pc:sldMkLst>
          <pc:docMk/>
          <pc:sldMk cId="17495454" sldId="260"/>
        </pc:sldMkLst>
      </pc:sldChg>
      <pc:sldChg chg="add del">
        <pc:chgData name="Opher Donchin" userId="37446733-118c-46f6-b903-027425f2ef02" providerId="ADAL" clId="{7A23CE73-1346-46C1-8E61-9B87D864D5BF}" dt="2021-04-12T22:37:49.904" v="906" actId="2696"/>
        <pc:sldMkLst>
          <pc:docMk/>
          <pc:sldMk cId="2768411199" sldId="260"/>
        </pc:sldMkLst>
      </pc:sldChg>
      <pc:sldChg chg="add del">
        <pc:chgData name="Opher Donchin" userId="37446733-118c-46f6-b903-027425f2ef02" providerId="ADAL" clId="{7A23CE73-1346-46C1-8E61-9B87D864D5BF}" dt="2021-04-13T04:43:38.146" v="3338" actId="2696"/>
        <pc:sldMkLst>
          <pc:docMk/>
          <pc:sldMk cId="3012778476" sldId="260"/>
        </pc:sldMkLst>
      </pc:sldChg>
      <pc:sldChg chg="del">
        <pc:chgData name="Opher Donchin" userId="37446733-118c-46f6-b903-027425f2ef02" providerId="ADAL" clId="{7A23CE73-1346-46C1-8E61-9B87D864D5BF}" dt="2021-04-12T03:13:35.925" v="0" actId="47"/>
        <pc:sldMkLst>
          <pc:docMk/>
          <pc:sldMk cId="3148735497" sldId="260"/>
        </pc:sldMkLst>
      </pc:sldChg>
      <pc:sldChg chg="add">
        <pc:chgData name="Opher Donchin" userId="37446733-118c-46f6-b903-027425f2ef02" providerId="ADAL" clId="{7A23CE73-1346-46C1-8E61-9B87D864D5BF}" dt="2021-04-13T04:44:05.841" v="3341"/>
        <pc:sldMkLst>
          <pc:docMk/>
          <pc:sldMk cId="3781644897" sldId="260"/>
        </pc:sldMkLst>
      </pc:sldChg>
      <pc:sldChg chg="del">
        <pc:chgData name="Opher Donchin" userId="37446733-118c-46f6-b903-027425f2ef02" providerId="ADAL" clId="{7A23CE73-1346-46C1-8E61-9B87D864D5BF}" dt="2021-04-12T03:13:35.925" v="0" actId="47"/>
        <pc:sldMkLst>
          <pc:docMk/>
          <pc:sldMk cId="1291074619" sldId="261"/>
        </pc:sldMkLst>
      </pc:sldChg>
      <pc:sldChg chg="delSp add mod">
        <pc:chgData name="Opher Donchin" userId="37446733-118c-46f6-b903-027425f2ef02" providerId="ADAL" clId="{7A23CE73-1346-46C1-8E61-9B87D864D5BF}" dt="2021-04-12T19:09:07.997" v="494" actId="478"/>
        <pc:sldMkLst>
          <pc:docMk/>
          <pc:sldMk cId="1423056847" sldId="261"/>
        </pc:sldMkLst>
      </pc:sldChg>
      <pc:sldChg chg="add del">
        <pc:chgData name="Opher Donchin" userId="37446733-118c-46f6-b903-027425f2ef02" providerId="ADAL" clId="{7A23CE73-1346-46C1-8E61-9B87D864D5BF}" dt="2021-04-12T22:41:51.279" v="909" actId="47"/>
        <pc:sldMkLst>
          <pc:docMk/>
          <pc:sldMk cId="2344290614" sldId="262"/>
        </pc:sldMkLst>
      </pc:sldChg>
      <pc:sldChg chg="del">
        <pc:chgData name="Opher Donchin" userId="37446733-118c-46f6-b903-027425f2ef02" providerId="ADAL" clId="{7A23CE73-1346-46C1-8E61-9B87D864D5BF}" dt="2021-04-12T03:13:35.925" v="0" actId="47"/>
        <pc:sldMkLst>
          <pc:docMk/>
          <pc:sldMk cId="3708447676" sldId="262"/>
        </pc:sldMkLst>
      </pc:sldChg>
      <pc:sldChg chg="del">
        <pc:chgData name="Opher Donchin" userId="37446733-118c-46f6-b903-027425f2ef02" providerId="ADAL" clId="{7A23CE73-1346-46C1-8E61-9B87D864D5BF}" dt="2021-04-12T03:13:35.925" v="0" actId="47"/>
        <pc:sldMkLst>
          <pc:docMk/>
          <pc:sldMk cId="1170252335" sldId="263"/>
        </pc:sldMkLst>
      </pc:sldChg>
      <pc:sldChg chg="add">
        <pc:chgData name="Opher Donchin" userId="37446733-118c-46f6-b903-027425f2ef02" providerId="ADAL" clId="{7A23CE73-1346-46C1-8E61-9B87D864D5BF}" dt="2021-04-12T03:13:37.297" v="1"/>
        <pc:sldMkLst>
          <pc:docMk/>
          <pc:sldMk cId="1137606342" sldId="264"/>
        </pc:sldMkLst>
      </pc:sldChg>
      <pc:sldChg chg="del">
        <pc:chgData name="Opher Donchin" userId="37446733-118c-46f6-b903-027425f2ef02" providerId="ADAL" clId="{7A23CE73-1346-46C1-8E61-9B87D864D5BF}" dt="2021-04-12T03:13:35.925" v="0" actId="47"/>
        <pc:sldMkLst>
          <pc:docMk/>
          <pc:sldMk cId="2501859961" sldId="264"/>
        </pc:sldMkLst>
      </pc:sldChg>
      <pc:sldChg chg="del">
        <pc:chgData name="Opher Donchin" userId="37446733-118c-46f6-b903-027425f2ef02" providerId="ADAL" clId="{7A23CE73-1346-46C1-8E61-9B87D864D5BF}" dt="2021-04-12T03:13:35.925" v="0" actId="47"/>
        <pc:sldMkLst>
          <pc:docMk/>
          <pc:sldMk cId="1426676883" sldId="265"/>
        </pc:sldMkLst>
      </pc:sldChg>
      <pc:sldChg chg="add">
        <pc:chgData name="Opher Donchin" userId="37446733-118c-46f6-b903-027425f2ef02" providerId="ADAL" clId="{7A23CE73-1346-46C1-8E61-9B87D864D5BF}" dt="2021-04-12T03:13:37.297" v="1"/>
        <pc:sldMkLst>
          <pc:docMk/>
          <pc:sldMk cId="3647859250" sldId="265"/>
        </pc:sldMkLst>
      </pc:sldChg>
      <pc:sldChg chg="del">
        <pc:chgData name="Opher Donchin" userId="37446733-118c-46f6-b903-027425f2ef02" providerId="ADAL" clId="{7A23CE73-1346-46C1-8E61-9B87D864D5BF}" dt="2021-04-12T03:13:35.925" v="0" actId="47"/>
        <pc:sldMkLst>
          <pc:docMk/>
          <pc:sldMk cId="329312980" sldId="266"/>
        </pc:sldMkLst>
      </pc:sldChg>
      <pc:sldChg chg="add del">
        <pc:chgData name="Opher Donchin" userId="37446733-118c-46f6-b903-027425f2ef02" providerId="ADAL" clId="{7A23CE73-1346-46C1-8E61-9B87D864D5BF}" dt="2021-04-13T04:23:44.094" v="3210" actId="47"/>
        <pc:sldMkLst>
          <pc:docMk/>
          <pc:sldMk cId="3187958118" sldId="266"/>
        </pc:sldMkLst>
      </pc:sldChg>
      <pc:sldChg chg="delSp add del mod">
        <pc:chgData name="Opher Donchin" userId="37446733-118c-46f6-b903-027425f2ef02" providerId="ADAL" clId="{7A23CE73-1346-46C1-8E61-9B87D864D5BF}" dt="2021-04-13T04:24:26.368" v="3213" actId="47"/>
        <pc:sldMkLst>
          <pc:docMk/>
          <pc:sldMk cId="898852825" sldId="267"/>
        </pc:sldMkLst>
      </pc:sldChg>
      <pc:sldChg chg="del">
        <pc:chgData name="Opher Donchin" userId="37446733-118c-46f6-b903-027425f2ef02" providerId="ADAL" clId="{7A23CE73-1346-46C1-8E61-9B87D864D5BF}" dt="2021-04-12T03:13:35.925" v="0" actId="47"/>
        <pc:sldMkLst>
          <pc:docMk/>
          <pc:sldMk cId="1058925285" sldId="267"/>
        </pc:sldMkLst>
      </pc:sldChg>
      <pc:sldChg chg="add del">
        <pc:chgData name="Opher Donchin" userId="37446733-118c-46f6-b903-027425f2ef02" providerId="ADAL" clId="{7A23CE73-1346-46C1-8E61-9B87D864D5BF}" dt="2021-04-13T04:43:38.146" v="3338" actId="2696"/>
        <pc:sldMkLst>
          <pc:docMk/>
          <pc:sldMk cId="106502936" sldId="268"/>
        </pc:sldMkLst>
      </pc:sldChg>
      <pc:sldChg chg="add">
        <pc:chgData name="Opher Donchin" userId="37446733-118c-46f6-b903-027425f2ef02" providerId="ADAL" clId="{7A23CE73-1346-46C1-8E61-9B87D864D5BF}" dt="2021-04-13T04:44:05.841" v="3341"/>
        <pc:sldMkLst>
          <pc:docMk/>
          <pc:sldMk cId="1771953553" sldId="268"/>
        </pc:sldMkLst>
      </pc:sldChg>
      <pc:sldChg chg="del">
        <pc:chgData name="Opher Donchin" userId="37446733-118c-46f6-b903-027425f2ef02" providerId="ADAL" clId="{7A23CE73-1346-46C1-8E61-9B87D864D5BF}" dt="2021-04-12T03:13:35.925" v="0" actId="47"/>
        <pc:sldMkLst>
          <pc:docMk/>
          <pc:sldMk cId="3560237447" sldId="268"/>
        </pc:sldMkLst>
      </pc:sldChg>
      <pc:sldChg chg="add del">
        <pc:chgData name="Opher Donchin" userId="37446733-118c-46f6-b903-027425f2ef02" providerId="ADAL" clId="{7A23CE73-1346-46C1-8E61-9B87D864D5BF}" dt="2021-04-13T04:44:02.363" v="3340" actId="2696"/>
        <pc:sldMkLst>
          <pc:docMk/>
          <pc:sldMk cId="3761814918" sldId="268"/>
        </pc:sldMkLst>
      </pc:sldChg>
      <pc:sldChg chg="delSp add del mod">
        <pc:chgData name="Opher Donchin" userId="37446733-118c-46f6-b903-027425f2ef02" providerId="ADAL" clId="{7A23CE73-1346-46C1-8E61-9B87D864D5BF}" dt="2021-04-12T22:37:49.904" v="906" actId="2696"/>
        <pc:sldMkLst>
          <pc:docMk/>
          <pc:sldMk cId="3969473145" sldId="268"/>
        </pc:sldMkLst>
      </pc:sldChg>
      <pc:sldChg chg="delSp add mod">
        <pc:chgData name="Opher Donchin" userId="37446733-118c-46f6-b903-027425f2ef02" providerId="ADAL" clId="{7A23CE73-1346-46C1-8E61-9B87D864D5BF}" dt="2021-04-12T03:14:19.943" v="3" actId="478"/>
        <pc:sldMkLst>
          <pc:docMk/>
          <pc:sldMk cId="353188242" sldId="269"/>
        </pc:sldMkLst>
      </pc:sldChg>
      <pc:sldChg chg="del">
        <pc:chgData name="Opher Donchin" userId="37446733-118c-46f6-b903-027425f2ef02" providerId="ADAL" clId="{7A23CE73-1346-46C1-8E61-9B87D864D5BF}" dt="2021-04-12T03:13:35.925" v="0" actId="47"/>
        <pc:sldMkLst>
          <pc:docMk/>
          <pc:sldMk cId="3424863185" sldId="269"/>
        </pc:sldMkLst>
      </pc:sldChg>
      <pc:sldChg chg="del">
        <pc:chgData name="Opher Donchin" userId="37446733-118c-46f6-b903-027425f2ef02" providerId="ADAL" clId="{7A23CE73-1346-46C1-8E61-9B87D864D5BF}" dt="2021-04-12T03:13:35.925" v="0" actId="47"/>
        <pc:sldMkLst>
          <pc:docMk/>
          <pc:sldMk cId="2212299761" sldId="270"/>
        </pc:sldMkLst>
      </pc:sldChg>
      <pc:sldChg chg="delSp modSp add mod">
        <pc:chgData name="Opher Donchin" userId="37446733-118c-46f6-b903-027425f2ef02" providerId="ADAL" clId="{7A23CE73-1346-46C1-8E61-9B87D864D5BF}" dt="2021-04-12T03:14:23.938" v="5" actId="478"/>
        <pc:sldMkLst>
          <pc:docMk/>
          <pc:sldMk cId="4063198397" sldId="270"/>
        </pc:sldMkLst>
      </pc:sldChg>
      <pc:sldChg chg="del">
        <pc:chgData name="Opher Donchin" userId="37446733-118c-46f6-b903-027425f2ef02" providerId="ADAL" clId="{7A23CE73-1346-46C1-8E61-9B87D864D5BF}" dt="2021-04-12T03:13:35.925" v="0" actId="47"/>
        <pc:sldMkLst>
          <pc:docMk/>
          <pc:sldMk cId="134946464" sldId="271"/>
        </pc:sldMkLst>
      </pc:sldChg>
      <pc:sldChg chg="addSp delSp modSp add mod modClrScheme chgLayout">
        <pc:chgData name="Opher Donchin" userId="37446733-118c-46f6-b903-027425f2ef02" providerId="ADAL" clId="{7A23CE73-1346-46C1-8E61-9B87D864D5BF}" dt="2021-04-12T23:18:25.955" v="1064" actId="27636"/>
        <pc:sldMkLst>
          <pc:docMk/>
          <pc:sldMk cId="1225664697" sldId="271"/>
        </pc:sldMkLst>
      </pc:sldChg>
      <pc:sldChg chg="delSp add mod">
        <pc:chgData name="Opher Donchin" userId="37446733-118c-46f6-b903-027425f2ef02" providerId="ADAL" clId="{7A23CE73-1346-46C1-8E61-9B87D864D5BF}" dt="2021-04-12T03:14:31.091" v="7" actId="478"/>
        <pc:sldMkLst>
          <pc:docMk/>
          <pc:sldMk cId="1333200424" sldId="272"/>
        </pc:sldMkLst>
      </pc:sldChg>
      <pc:sldChg chg="del">
        <pc:chgData name="Opher Donchin" userId="37446733-118c-46f6-b903-027425f2ef02" providerId="ADAL" clId="{7A23CE73-1346-46C1-8E61-9B87D864D5BF}" dt="2021-04-12T03:13:35.925" v="0" actId="47"/>
        <pc:sldMkLst>
          <pc:docMk/>
          <pc:sldMk cId="2398948354" sldId="272"/>
        </pc:sldMkLst>
      </pc:sldChg>
      <pc:sldChg chg="delSp add del mod">
        <pc:chgData name="Opher Donchin" userId="37446733-118c-46f6-b903-027425f2ef02" providerId="ADAL" clId="{7A23CE73-1346-46C1-8E61-9B87D864D5BF}" dt="2021-04-13T04:24:28.674" v="3214" actId="47"/>
        <pc:sldMkLst>
          <pc:docMk/>
          <pc:sldMk cId="814259338" sldId="273"/>
        </pc:sldMkLst>
      </pc:sldChg>
      <pc:sldChg chg="del">
        <pc:chgData name="Opher Donchin" userId="37446733-118c-46f6-b903-027425f2ef02" providerId="ADAL" clId="{7A23CE73-1346-46C1-8E61-9B87D864D5BF}" dt="2021-04-12T03:13:35.925" v="0" actId="47"/>
        <pc:sldMkLst>
          <pc:docMk/>
          <pc:sldMk cId="1153314807" sldId="273"/>
        </pc:sldMkLst>
      </pc:sldChg>
      <pc:sldChg chg="add del">
        <pc:chgData name="Opher Donchin" userId="37446733-118c-46f6-b903-027425f2ef02" providerId="ADAL" clId="{7A23CE73-1346-46C1-8E61-9B87D864D5BF}" dt="2021-04-12T03:14:41.982" v="10" actId="47"/>
        <pc:sldMkLst>
          <pc:docMk/>
          <pc:sldMk cId="120391377" sldId="274"/>
        </pc:sldMkLst>
      </pc:sldChg>
      <pc:sldChg chg="del">
        <pc:chgData name="Opher Donchin" userId="37446733-118c-46f6-b903-027425f2ef02" providerId="ADAL" clId="{7A23CE73-1346-46C1-8E61-9B87D864D5BF}" dt="2021-04-12T03:13:35.925" v="0" actId="47"/>
        <pc:sldMkLst>
          <pc:docMk/>
          <pc:sldMk cId="601353461" sldId="274"/>
        </pc:sldMkLst>
      </pc:sldChg>
      <pc:sldChg chg="del">
        <pc:chgData name="Opher Donchin" userId="37446733-118c-46f6-b903-027425f2ef02" providerId="ADAL" clId="{7A23CE73-1346-46C1-8E61-9B87D864D5BF}" dt="2021-04-12T03:13:35.925" v="0" actId="47"/>
        <pc:sldMkLst>
          <pc:docMk/>
          <pc:sldMk cId="4179575427" sldId="275"/>
        </pc:sldMkLst>
      </pc:sldChg>
      <pc:sldChg chg="del">
        <pc:chgData name="Opher Donchin" userId="37446733-118c-46f6-b903-027425f2ef02" providerId="ADAL" clId="{7A23CE73-1346-46C1-8E61-9B87D864D5BF}" dt="2021-04-12T03:13:35.925" v="0" actId="47"/>
        <pc:sldMkLst>
          <pc:docMk/>
          <pc:sldMk cId="403911034" sldId="276"/>
        </pc:sldMkLst>
      </pc:sldChg>
      <pc:sldChg chg="del">
        <pc:chgData name="Opher Donchin" userId="37446733-118c-46f6-b903-027425f2ef02" providerId="ADAL" clId="{7A23CE73-1346-46C1-8E61-9B87D864D5BF}" dt="2021-04-12T03:13:35.925" v="0" actId="47"/>
        <pc:sldMkLst>
          <pc:docMk/>
          <pc:sldMk cId="3552957008" sldId="277"/>
        </pc:sldMkLst>
      </pc:sldChg>
      <pc:sldChg chg="del">
        <pc:chgData name="Opher Donchin" userId="37446733-118c-46f6-b903-027425f2ef02" providerId="ADAL" clId="{7A23CE73-1346-46C1-8E61-9B87D864D5BF}" dt="2021-04-12T03:13:35.925" v="0" actId="47"/>
        <pc:sldMkLst>
          <pc:docMk/>
          <pc:sldMk cId="631896333" sldId="278"/>
        </pc:sldMkLst>
      </pc:sldChg>
      <pc:sldChg chg="del">
        <pc:chgData name="Opher Donchin" userId="37446733-118c-46f6-b903-027425f2ef02" providerId="ADAL" clId="{7A23CE73-1346-46C1-8E61-9B87D864D5BF}" dt="2021-04-12T03:13:35.925" v="0" actId="47"/>
        <pc:sldMkLst>
          <pc:docMk/>
          <pc:sldMk cId="2379776056" sldId="285"/>
        </pc:sldMkLst>
      </pc:sldChg>
      <pc:sldChg chg="del">
        <pc:chgData name="Opher Donchin" userId="37446733-118c-46f6-b903-027425f2ef02" providerId="ADAL" clId="{7A23CE73-1346-46C1-8E61-9B87D864D5BF}" dt="2021-04-12T03:13:35.925" v="0" actId="47"/>
        <pc:sldMkLst>
          <pc:docMk/>
          <pc:sldMk cId="1103849946" sldId="288"/>
        </pc:sldMkLst>
      </pc:sldChg>
      <pc:sldChg chg="del">
        <pc:chgData name="Opher Donchin" userId="37446733-118c-46f6-b903-027425f2ef02" providerId="ADAL" clId="{7A23CE73-1346-46C1-8E61-9B87D864D5BF}" dt="2021-04-12T03:13:35.925" v="0" actId="47"/>
        <pc:sldMkLst>
          <pc:docMk/>
          <pc:sldMk cId="3721469731" sldId="289"/>
        </pc:sldMkLst>
      </pc:sldChg>
      <pc:sldChg chg="del">
        <pc:chgData name="Opher Donchin" userId="37446733-118c-46f6-b903-027425f2ef02" providerId="ADAL" clId="{7A23CE73-1346-46C1-8E61-9B87D864D5BF}" dt="2021-04-12T03:13:35.925" v="0" actId="47"/>
        <pc:sldMkLst>
          <pc:docMk/>
          <pc:sldMk cId="913643625" sldId="292"/>
        </pc:sldMkLst>
      </pc:sldChg>
      <pc:sldChg chg="del">
        <pc:chgData name="Opher Donchin" userId="37446733-118c-46f6-b903-027425f2ef02" providerId="ADAL" clId="{7A23CE73-1346-46C1-8E61-9B87D864D5BF}" dt="2021-04-12T03:13:35.925" v="0" actId="47"/>
        <pc:sldMkLst>
          <pc:docMk/>
          <pc:sldMk cId="64725115" sldId="293"/>
        </pc:sldMkLst>
      </pc:sldChg>
      <pc:sldChg chg="del">
        <pc:chgData name="Opher Donchin" userId="37446733-118c-46f6-b903-027425f2ef02" providerId="ADAL" clId="{7A23CE73-1346-46C1-8E61-9B87D864D5BF}" dt="2021-04-12T03:13:35.925" v="0" actId="47"/>
        <pc:sldMkLst>
          <pc:docMk/>
          <pc:sldMk cId="3834681150" sldId="294"/>
        </pc:sldMkLst>
      </pc:sldChg>
      <pc:sldChg chg="del">
        <pc:chgData name="Opher Donchin" userId="37446733-118c-46f6-b903-027425f2ef02" providerId="ADAL" clId="{7A23CE73-1346-46C1-8E61-9B87D864D5BF}" dt="2021-04-12T03:13:35.925" v="0" actId="47"/>
        <pc:sldMkLst>
          <pc:docMk/>
          <pc:sldMk cId="130931977" sldId="295"/>
        </pc:sldMkLst>
      </pc:sldChg>
      <pc:sldChg chg="del">
        <pc:chgData name="Opher Donchin" userId="37446733-118c-46f6-b903-027425f2ef02" providerId="ADAL" clId="{7A23CE73-1346-46C1-8E61-9B87D864D5BF}" dt="2021-04-12T03:13:35.925" v="0" actId="47"/>
        <pc:sldMkLst>
          <pc:docMk/>
          <pc:sldMk cId="1850252671" sldId="315"/>
        </pc:sldMkLst>
      </pc:sldChg>
      <pc:sldChg chg="del">
        <pc:chgData name="Opher Donchin" userId="37446733-118c-46f6-b903-027425f2ef02" providerId="ADAL" clId="{7A23CE73-1346-46C1-8E61-9B87D864D5BF}" dt="2021-04-12T03:13:35.925" v="0" actId="47"/>
        <pc:sldMkLst>
          <pc:docMk/>
          <pc:sldMk cId="418343033" sldId="316"/>
        </pc:sldMkLst>
      </pc:sldChg>
      <pc:sldChg chg="del">
        <pc:chgData name="Opher Donchin" userId="37446733-118c-46f6-b903-027425f2ef02" providerId="ADAL" clId="{7A23CE73-1346-46C1-8E61-9B87D864D5BF}" dt="2021-04-12T03:13:35.925" v="0" actId="47"/>
        <pc:sldMkLst>
          <pc:docMk/>
          <pc:sldMk cId="3920163395" sldId="317"/>
        </pc:sldMkLst>
      </pc:sldChg>
      <pc:sldChg chg="del">
        <pc:chgData name="Opher Donchin" userId="37446733-118c-46f6-b903-027425f2ef02" providerId="ADAL" clId="{7A23CE73-1346-46C1-8E61-9B87D864D5BF}" dt="2021-04-12T03:13:35.925" v="0" actId="47"/>
        <pc:sldMkLst>
          <pc:docMk/>
          <pc:sldMk cId="3465622237" sldId="318"/>
        </pc:sldMkLst>
      </pc:sldChg>
      <pc:sldChg chg="del">
        <pc:chgData name="Opher Donchin" userId="37446733-118c-46f6-b903-027425f2ef02" providerId="ADAL" clId="{7A23CE73-1346-46C1-8E61-9B87D864D5BF}" dt="2021-04-12T03:13:35.925" v="0" actId="47"/>
        <pc:sldMkLst>
          <pc:docMk/>
          <pc:sldMk cId="651064568" sldId="319"/>
        </pc:sldMkLst>
      </pc:sldChg>
      <pc:sldChg chg="del">
        <pc:chgData name="Opher Donchin" userId="37446733-118c-46f6-b903-027425f2ef02" providerId="ADAL" clId="{7A23CE73-1346-46C1-8E61-9B87D864D5BF}" dt="2021-04-12T03:13:35.925" v="0" actId="47"/>
        <pc:sldMkLst>
          <pc:docMk/>
          <pc:sldMk cId="1027915393" sldId="320"/>
        </pc:sldMkLst>
      </pc:sldChg>
      <pc:sldChg chg="del">
        <pc:chgData name="Opher Donchin" userId="37446733-118c-46f6-b903-027425f2ef02" providerId="ADAL" clId="{7A23CE73-1346-46C1-8E61-9B87D864D5BF}" dt="2021-04-12T03:13:35.925" v="0" actId="47"/>
        <pc:sldMkLst>
          <pc:docMk/>
          <pc:sldMk cId="3133560935" sldId="321"/>
        </pc:sldMkLst>
      </pc:sldChg>
      <pc:sldChg chg="del">
        <pc:chgData name="Opher Donchin" userId="37446733-118c-46f6-b903-027425f2ef02" providerId="ADAL" clId="{7A23CE73-1346-46C1-8E61-9B87D864D5BF}" dt="2021-04-12T03:13:35.925" v="0" actId="47"/>
        <pc:sldMkLst>
          <pc:docMk/>
          <pc:sldMk cId="4202049607" sldId="323"/>
        </pc:sldMkLst>
      </pc:sldChg>
      <pc:sldChg chg="del">
        <pc:chgData name="Opher Donchin" userId="37446733-118c-46f6-b903-027425f2ef02" providerId="ADAL" clId="{7A23CE73-1346-46C1-8E61-9B87D864D5BF}" dt="2021-04-12T03:13:35.925" v="0" actId="47"/>
        <pc:sldMkLst>
          <pc:docMk/>
          <pc:sldMk cId="3462689926" sldId="324"/>
        </pc:sldMkLst>
      </pc:sldChg>
      <pc:sldChg chg="del">
        <pc:chgData name="Opher Donchin" userId="37446733-118c-46f6-b903-027425f2ef02" providerId="ADAL" clId="{7A23CE73-1346-46C1-8E61-9B87D864D5BF}" dt="2021-04-12T03:13:35.925" v="0" actId="47"/>
        <pc:sldMkLst>
          <pc:docMk/>
          <pc:sldMk cId="2801669986" sldId="325"/>
        </pc:sldMkLst>
      </pc:sldChg>
      <pc:sldChg chg="del">
        <pc:chgData name="Opher Donchin" userId="37446733-118c-46f6-b903-027425f2ef02" providerId="ADAL" clId="{7A23CE73-1346-46C1-8E61-9B87D864D5BF}" dt="2021-04-12T03:13:35.925" v="0" actId="47"/>
        <pc:sldMkLst>
          <pc:docMk/>
          <pc:sldMk cId="2307703256" sldId="329"/>
        </pc:sldMkLst>
      </pc:sldChg>
      <pc:sldChg chg="del">
        <pc:chgData name="Opher Donchin" userId="37446733-118c-46f6-b903-027425f2ef02" providerId="ADAL" clId="{7A23CE73-1346-46C1-8E61-9B87D864D5BF}" dt="2021-04-12T03:13:35.925" v="0" actId="47"/>
        <pc:sldMkLst>
          <pc:docMk/>
          <pc:sldMk cId="3150182051" sldId="330"/>
        </pc:sldMkLst>
      </pc:sldChg>
      <pc:sldChg chg="del">
        <pc:chgData name="Opher Donchin" userId="37446733-118c-46f6-b903-027425f2ef02" providerId="ADAL" clId="{7A23CE73-1346-46C1-8E61-9B87D864D5BF}" dt="2021-04-12T03:13:35.925" v="0" actId="47"/>
        <pc:sldMkLst>
          <pc:docMk/>
          <pc:sldMk cId="3947898502" sldId="331"/>
        </pc:sldMkLst>
      </pc:sldChg>
      <pc:sldChg chg="del">
        <pc:chgData name="Opher Donchin" userId="37446733-118c-46f6-b903-027425f2ef02" providerId="ADAL" clId="{7A23CE73-1346-46C1-8E61-9B87D864D5BF}" dt="2021-04-12T03:13:35.925" v="0" actId="47"/>
        <pc:sldMkLst>
          <pc:docMk/>
          <pc:sldMk cId="1819669905" sldId="334"/>
        </pc:sldMkLst>
      </pc:sldChg>
      <pc:sldChg chg="add">
        <pc:chgData name="Opher Donchin" userId="37446733-118c-46f6-b903-027425f2ef02" providerId="ADAL" clId="{7A23CE73-1346-46C1-8E61-9B87D864D5BF}" dt="2021-04-12T03:16:51.636" v="11"/>
        <pc:sldMkLst>
          <pc:docMk/>
          <pc:sldMk cId="0" sldId="338"/>
        </pc:sldMkLst>
      </pc:sldChg>
      <pc:sldChg chg="del">
        <pc:chgData name="Opher Donchin" userId="37446733-118c-46f6-b903-027425f2ef02" providerId="ADAL" clId="{7A23CE73-1346-46C1-8E61-9B87D864D5BF}" dt="2021-04-12T03:13:35.925" v="0" actId="47"/>
        <pc:sldMkLst>
          <pc:docMk/>
          <pc:sldMk cId="1240280359" sldId="338"/>
        </pc:sldMkLst>
      </pc:sldChg>
      <pc:sldChg chg="addSp delSp modSp new mod ord modClrScheme chgLayout">
        <pc:chgData name="Opher Donchin" userId="37446733-118c-46f6-b903-027425f2ef02" providerId="ADAL" clId="{7A23CE73-1346-46C1-8E61-9B87D864D5BF}" dt="2021-04-13T04:45:13.624" v="3462"/>
        <pc:sldMkLst>
          <pc:docMk/>
          <pc:sldMk cId="683134731" sldId="339"/>
        </pc:sldMkLst>
      </pc:sldChg>
      <pc:sldChg chg="del">
        <pc:chgData name="Opher Donchin" userId="37446733-118c-46f6-b903-027425f2ef02" providerId="ADAL" clId="{7A23CE73-1346-46C1-8E61-9B87D864D5BF}" dt="2021-04-12T03:13:35.925" v="0" actId="47"/>
        <pc:sldMkLst>
          <pc:docMk/>
          <pc:sldMk cId="2131285442" sldId="339"/>
        </pc:sldMkLst>
      </pc:sldChg>
      <pc:sldChg chg="del">
        <pc:chgData name="Opher Donchin" userId="37446733-118c-46f6-b903-027425f2ef02" providerId="ADAL" clId="{7A23CE73-1346-46C1-8E61-9B87D864D5BF}" dt="2021-04-12T03:13:35.925" v="0" actId="47"/>
        <pc:sldMkLst>
          <pc:docMk/>
          <pc:sldMk cId="900391346" sldId="340"/>
        </pc:sldMkLst>
      </pc:sldChg>
      <pc:sldChg chg="addSp modSp new mod ord modClrScheme chgLayout">
        <pc:chgData name="Opher Donchin" userId="37446733-118c-46f6-b903-027425f2ef02" providerId="ADAL" clId="{7A23CE73-1346-46C1-8E61-9B87D864D5BF}" dt="2021-04-13T04:45:13.624" v="3462"/>
        <pc:sldMkLst>
          <pc:docMk/>
          <pc:sldMk cId="4172958305" sldId="340"/>
        </pc:sldMkLst>
      </pc:sldChg>
      <pc:sldChg chg="addSp modSp new mod modClrScheme chgLayout">
        <pc:chgData name="Opher Donchin" userId="37446733-118c-46f6-b903-027425f2ef02" providerId="ADAL" clId="{7A23CE73-1346-46C1-8E61-9B87D864D5BF}" dt="2021-04-12T21:19:06.506" v="580" actId="14100"/>
        <pc:sldMkLst>
          <pc:docMk/>
          <pc:sldMk cId="540090134" sldId="341"/>
        </pc:sldMkLst>
      </pc:sldChg>
      <pc:sldChg chg="modSp add mod ord">
        <pc:chgData name="Opher Donchin" userId="37446733-118c-46f6-b903-027425f2ef02" providerId="ADAL" clId="{7A23CE73-1346-46C1-8E61-9B87D864D5BF}" dt="2021-04-13T04:43:05.515" v="3337"/>
        <pc:sldMkLst>
          <pc:docMk/>
          <pc:sldMk cId="9989347" sldId="342"/>
        </pc:sldMkLst>
      </pc:sldChg>
      <pc:sldChg chg="addSp modSp new del mod">
        <pc:chgData name="Opher Donchin" userId="37446733-118c-46f6-b903-027425f2ef02" providerId="ADAL" clId="{7A23CE73-1346-46C1-8E61-9B87D864D5BF}" dt="2021-04-12T21:56:16.839" v="651" actId="2696"/>
        <pc:sldMkLst>
          <pc:docMk/>
          <pc:sldMk cId="2806744901" sldId="342"/>
        </pc:sldMkLst>
      </pc:sldChg>
      <pc:sldChg chg="addSp delSp modSp new mod modAnim">
        <pc:chgData name="Opher Donchin" userId="37446733-118c-46f6-b903-027425f2ef02" providerId="ADAL" clId="{7A23CE73-1346-46C1-8E61-9B87D864D5BF}" dt="2021-04-12T22:20:33.877" v="877"/>
        <pc:sldMkLst>
          <pc:docMk/>
          <pc:sldMk cId="1566361226" sldId="343"/>
        </pc:sldMkLst>
      </pc:sldChg>
      <pc:sldChg chg="del">
        <pc:chgData name="Opher Donchin" userId="37446733-118c-46f6-b903-027425f2ef02" providerId="ADAL" clId="{7A23CE73-1346-46C1-8E61-9B87D864D5BF}" dt="2021-04-12T03:13:35.925" v="0" actId="47"/>
        <pc:sldMkLst>
          <pc:docMk/>
          <pc:sldMk cId="3126658801" sldId="344"/>
        </pc:sldMkLst>
      </pc:sldChg>
      <pc:sldChg chg="addSp delSp modSp add mod delAnim modAnim">
        <pc:chgData name="Opher Donchin" userId="37446733-118c-46f6-b903-027425f2ef02" providerId="ADAL" clId="{7A23CE73-1346-46C1-8E61-9B87D864D5BF}" dt="2021-04-12T22:27:33.721" v="881" actId="478"/>
        <pc:sldMkLst>
          <pc:docMk/>
          <pc:sldMk cId="3904471195" sldId="344"/>
        </pc:sldMkLst>
      </pc:sldChg>
      <pc:sldChg chg="addSp modSp new mod modClrScheme chgLayout">
        <pc:chgData name="Opher Donchin" userId="37446733-118c-46f6-b903-027425f2ef02" providerId="ADAL" clId="{7A23CE73-1346-46C1-8E61-9B87D864D5BF}" dt="2021-04-12T22:19:32.057" v="845"/>
        <pc:sldMkLst>
          <pc:docMk/>
          <pc:sldMk cId="744954049" sldId="345"/>
        </pc:sldMkLst>
      </pc:sldChg>
      <pc:sldChg chg="del">
        <pc:chgData name="Opher Donchin" userId="37446733-118c-46f6-b903-027425f2ef02" providerId="ADAL" clId="{7A23CE73-1346-46C1-8E61-9B87D864D5BF}" dt="2021-04-12T03:13:35.925" v="0" actId="47"/>
        <pc:sldMkLst>
          <pc:docMk/>
          <pc:sldMk cId="1525386399" sldId="345"/>
        </pc:sldMkLst>
      </pc:sldChg>
      <pc:sldChg chg="del">
        <pc:chgData name="Opher Donchin" userId="37446733-118c-46f6-b903-027425f2ef02" providerId="ADAL" clId="{7A23CE73-1346-46C1-8E61-9B87D864D5BF}" dt="2021-04-12T03:13:35.925" v="0" actId="47"/>
        <pc:sldMkLst>
          <pc:docMk/>
          <pc:sldMk cId="813076565" sldId="346"/>
        </pc:sldMkLst>
      </pc:sldChg>
      <pc:sldChg chg="addSp modSp add mod">
        <pc:chgData name="Opher Donchin" userId="37446733-118c-46f6-b903-027425f2ef02" providerId="ADAL" clId="{7A23CE73-1346-46C1-8E61-9B87D864D5BF}" dt="2021-04-13T03:36:02.146" v="1932" actId="1076"/>
        <pc:sldMkLst>
          <pc:docMk/>
          <pc:sldMk cId="3512185649" sldId="346"/>
        </pc:sldMkLst>
      </pc:sldChg>
      <pc:sldChg chg="addSp delSp modSp add mod modClrScheme addAnim delAnim modAnim chgLayout">
        <pc:chgData name="Opher Donchin" userId="37446733-118c-46f6-b903-027425f2ef02" providerId="ADAL" clId="{7A23CE73-1346-46C1-8E61-9B87D864D5BF}" dt="2021-04-13T03:35:28.472" v="1931" actId="27636"/>
        <pc:sldMkLst>
          <pc:docMk/>
          <pc:sldMk cId="71993598" sldId="347"/>
        </pc:sldMkLst>
      </pc:sldChg>
      <pc:sldChg chg="add">
        <pc:chgData name="Opher Donchin" userId="37446733-118c-46f6-b903-027425f2ef02" providerId="ADAL" clId="{7A23CE73-1346-46C1-8E61-9B87D864D5BF}" dt="2021-04-12T22:41:19.097" v="908"/>
        <pc:sldMkLst>
          <pc:docMk/>
          <pc:sldMk cId="3577001144" sldId="348"/>
        </pc:sldMkLst>
      </pc:sldChg>
      <pc:sldChg chg="addSp modSp new mod">
        <pc:chgData name="Opher Donchin" userId="37446733-118c-46f6-b903-027425f2ef02" providerId="ADAL" clId="{7A23CE73-1346-46C1-8E61-9B87D864D5BF}" dt="2021-04-13T02:32:41.115" v="1369" actId="1076"/>
        <pc:sldMkLst>
          <pc:docMk/>
          <pc:sldMk cId="736945211" sldId="349"/>
        </pc:sldMkLst>
      </pc:sldChg>
      <pc:sldChg chg="addSp modSp new mod">
        <pc:chgData name="Opher Donchin" userId="37446733-118c-46f6-b903-027425f2ef02" providerId="ADAL" clId="{7A23CE73-1346-46C1-8E61-9B87D864D5BF}" dt="2021-04-13T02:21:04.308" v="1351" actId="27636"/>
        <pc:sldMkLst>
          <pc:docMk/>
          <pc:sldMk cId="1032967741" sldId="350"/>
        </pc:sldMkLst>
      </pc:sldChg>
      <pc:sldChg chg="addSp modSp new mod modClrScheme chgLayout">
        <pc:chgData name="Opher Donchin" userId="37446733-118c-46f6-b903-027425f2ef02" providerId="ADAL" clId="{7A23CE73-1346-46C1-8E61-9B87D864D5BF}" dt="2021-04-13T02:41:56.334" v="1548" actId="27636"/>
        <pc:sldMkLst>
          <pc:docMk/>
          <pc:sldMk cId="1149576650" sldId="351"/>
        </pc:sldMkLst>
      </pc:sldChg>
      <pc:sldChg chg="addSp delSp modSp new mod modClrScheme chgLayout">
        <pc:chgData name="Opher Donchin" userId="37446733-118c-46f6-b903-027425f2ef02" providerId="ADAL" clId="{7A23CE73-1346-46C1-8E61-9B87D864D5BF}" dt="2021-04-13T02:45:15.323" v="1589" actId="14100"/>
        <pc:sldMkLst>
          <pc:docMk/>
          <pc:sldMk cId="2046888222" sldId="352"/>
        </pc:sldMkLst>
      </pc:sldChg>
      <pc:sldChg chg="addSp modSp new mod modClrScheme chgLayout">
        <pc:chgData name="Opher Donchin" userId="37446733-118c-46f6-b903-027425f2ef02" providerId="ADAL" clId="{7A23CE73-1346-46C1-8E61-9B87D864D5BF}" dt="2021-04-13T03:12:43.583" v="1677" actId="20577"/>
        <pc:sldMkLst>
          <pc:docMk/>
          <pc:sldMk cId="2604665224" sldId="353"/>
        </pc:sldMkLst>
      </pc:sldChg>
      <pc:sldChg chg="addSp modSp new mod">
        <pc:chgData name="Opher Donchin" userId="37446733-118c-46f6-b903-027425f2ef02" providerId="ADAL" clId="{7A23CE73-1346-46C1-8E61-9B87D864D5BF}" dt="2021-04-13T03:27:07.897" v="1801" actId="14100"/>
        <pc:sldMkLst>
          <pc:docMk/>
          <pc:sldMk cId="2642031933" sldId="354"/>
        </pc:sldMkLst>
      </pc:sldChg>
      <pc:sldChg chg="addSp modSp new mod">
        <pc:chgData name="Opher Donchin" userId="37446733-118c-46f6-b903-027425f2ef02" providerId="ADAL" clId="{7A23CE73-1346-46C1-8E61-9B87D864D5BF}" dt="2021-04-13T04:07:04.573" v="2949" actId="207"/>
        <pc:sldMkLst>
          <pc:docMk/>
          <pc:sldMk cId="1384732025" sldId="355"/>
        </pc:sldMkLst>
      </pc:sldChg>
      <pc:sldChg chg="add">
        <pc:chgData name="Opher Donchin" userId="37446733-118c-46f6-b903-027425f2ef02" providerId="ADAL" clId="{7A23CE73-1346-46C1-8E61-9B87D864D5BF}" dt="2021-04-13T03:32:06.614" v="1834"/>
        <pc:sldMkLst>
          <pc:docMk/>
          <pc:sldMk cId="3475580564" sldId="356"/>
        </pc:sldMkLst>
      </pc:sldChg>
      <pc:sldChg chg="addSp delSp modSp new mod modClrScheme chgLayout">
        <pc:chgData name="Opher Donchin" userId="37446733-118c-46f6-b903-027425f2ef02" providerId="ADAL" clId="{7A23CE73-1346-46C1-8E61-9B87D864D5BF}" dt="2021-04-13T03:55:10.254" v="2635" actId="20577"/>
        <pc:sldMkLst>
          <pc:docMk/>
          <pc:sldMk cId="702076729" sldId="357"/>
        </pc:sldMkLst>
      </pc:sldChg>
      <pc:sldChg chg="addSp modSp new mod modClrScheme chgLayout">
        <pc:chgData name="Opher Donchin" userId="37446733-118c-46f6-b903-027425f2ef02" providerId="ADAL" clId="{7A23CE73-1346-46C1-8E61-9B87D864D5BF}" dt="2021-04-13T07:03:33.974" v="3634" actId="20577"/>
        <pc:sldMkLst>
          <pc:docMk/>
          <pc:sldMk cId="827481732" sldId="358"/>
        </pc:sldMkLst>
      </pc:sldChg>
      <pc:sldChg chg="modSp add del">
        <pc:chgData name="Opher Donchin" userId="37446733-118c-46f6-b903-027425f2ef02" providerId="ADAL" clId="{7A23CE73-1346-46C1-8E61-9B87D864D5BF}" dt="2021-04-13T03:59:44.670" v="2761" actId="47"/>
        <pc:sldMkLst>
          <pc:docMk/>
          <pc:sldMk cId="485022322" sldId="359"/>
        </pc:sldMkLst>
      </pc:sldChg>
      <pc:sldChg chg="addSp delSp modSp new mod">
        <pc:chgData name="Opher Donchin" userId="37446733-118c-46f6-b903-027425f2ef02" providerId="ADAL" clId="{7A23CE73-1346-46C1-8E61-9B87D864D5BF}" dt="2021-04-13T03:58:07.001" v="2693" actId="14100"/>
        <pc:sldMkLst>
          <pc:docMk/>
          <pc:sldMk cId="2638508419" sldId="360"/>
        </pc:sldMkLst>
      </pc:sldChg>
      <pc:sldChg chg="modSp new mod">
        <pc:chgData name="Opher Donchin" userId="37446733-118c-46f6-b903-027425f2ef02" providerId="ADAL" clId="{7A23CE73-1346-46C1-8E61-9B87D864D5BF}" dt="2021-04-13T03:59:38.220" v="2760" actId="20577"/>
        <pc:sldMkLst>
          <pc:docMk/>
          <pc:sldMk cId="3265174287" sldId="361"/>
        </pc:sldMkLst>
      </pc:sldChg>
      <pc:sldChg chg="addSp modSp new mod">
        <pc:chgData name="Opher Donchin" userId="37446733-118c-46f6-b903-027425f2ef02" providerId="ADAL" clId="{7A23CE73-1346-46C1-8E61-9B87D864D5BF}" dt="2021-04-13T04:08:40.215" v="3129" actId="404"/>
        <pc:sldMkLst>
          <pc:docMk/>
          <pc:sldMk cId="3224403063" sldId="362"/>
        </pc:sldMkLst>
      </pc:sldChg>
      <pc:sldChg chg="addSp delSp modSp new mod modClrScheme chgLayout">
        <pc:chgData name="Opher Donchin" userId="37446733-118c-46f6-b903-027425f2ef02" providerId="ADAL" clId="{7A23CE73-1346-46C1-8E61-9B87D864D5BF}" dt="2021-04-13T04:25:41.478" v="3253"/>
        <pc:sldMkLst>
          <pc:docMk/>
          <pc:sldMk cId="733551148" sldId="363"/>
        </pc:sldMkLst>
      </pc:sldChg>
      <pc:sldChg chg="del">
        <pc:chgData name="Opher Donchin" userId="37446733-118c-46f6-b903-027425f2ef02" providerId="ADAL" clId="{7A23CE73-1346-46C1-8E61-9B87D864D5BF}" dt="2021-04-12T03:13:35.925" v="0" actId="47"/>
        <pc:sldMkLst>
          <pc:docMk/>
          <pc:sldMk cId="3042567899" sldId="363"/>
        </pc:sldMkLst>
      </pc:sldChg>
      <pc:sldChg chg="addSp delSp modSp new mod modClrScheme chgLayout">
        <pc:chgData name="Opher Donchin" userId="37446733-118c-46f6-b903-027425f2ef02" providerId="ADAL" clId="{7A23CE73-1346-46C1-8E61-9B87D864D5BF}" dt="2021-04-13T04:25:56.711" v="3258"/>
        <pc:sldMkLst>
          <pc:docMk/>
          <pc:sldMk cId="2159720829" sldId="364"/>
        </pc:sldMkLst>
      </pc:sldChg>
      <pc:sldChg chg="del">
        <pc:chgData name="Opher Donchin" userId="37446733-118c-46f6-b903-027425f2ef02" providerId="ADAL" clId="{7A23CE73-1346-46C1-8E61-9B87D864D5BF}" dt="2021-04-12T03:13:35.925" v="0" actId="47"/>
        <pc:sldMkLst>
          <pc:docMk/>
          <pc:sldMk cId="3248189936" sldId="364"/>
        </pc:sldMkLst>
      </pc:sldChg>
      <pc:sldChg chg="new del">
        <pc:chgData name="Opher Donchin" userId="37446733-118c-46f6-b903-027425f2ef02" providerId="ADAL" clId="{7A23CE73-1346-46C1-8E61-9B87D864D5BF}" dt="2021-04-13T04:21:24.265" v="3209" actId="47"/>
        <pc:sldMkLst>
          <pc:docMk/>
          <pc:sldMk cId="1428094654" sldId="365"/>
        </pc:sldMkLst>
      </pc:sldChg>
      <pc:sldChg chg="del">
        <pc:chgData name="Opher Donchin" userId="37446733-118c-46f6-b903-027425f2ef02" providerId="ADAL" clId="{7A23CE73-1346-46C1-8E61-9B87D864D5BF}" dt="2021-04-12T03:13:35.925" v="0" actId="47"/>
        <pc:sldMkLst>
          <pc:docMk/>
          <pc:sldMk cId="2158705894" sldId="365"/>
        </pc:sldMkLst>
      </pc:sldChg>
      <pc:sldChg chg="add">
        <pc:chgData name="Opher Donchin" userId="37446733-118c-46f6-b903-027425f2ef02" providerId="ADAL" clId="{7A23CE73-1346-46C1-8E61-9B87D864D5BF}" dt="2021-04-13T04:21:22.561" v="3208"/>
        <pc:sldMkLst>
          <pc:docMk/>
          <pc:sldMk cId="315054023" sldId="366"/>
        </pc:sldMkLst>
      </pc:sldChg>
      <pc:sldChg chg="addSp modSp new mod">
        <pc:chgData name="Opher Donchin" userId="37446733-118c-46f6-b903-027425f2ef02" providerId="ADAL" clId="{7A23CE73-1346-46C1-8E61-9B87D864D5BF}" dt="2021-04-13T04:26:15.384" v="3262" actId="1076"/>
        <pc:sldMkLst>
          <pc:docMk/>
          <pc:sldMk cId="2259686500" sldId="367"/>
        </pc:sldMkLst>
      </pc:sldChg>
      <pc:sldChg chg="modSp new mod">
        <pc:chgData name="Opher Donchin" userId="37446733-118c-46f6-b903-027425f2ef02" providerId="ADAL" clId="{7A23CE73-1346-46C1-8E61-9B87D864D5BF}" dt="2021-04-13T04:44:23.261" v="3373" actId="20577"/>
        <pc:sldMkLst>
          <pc:docMk/>
          <pc:sldMk cId="3833209904" sldId="368"/>
        </pc:sldMkLst>
      </pc:sldChg>
      <pc:sldChg chg="del">
        <pc:chgData name="Opher Donchin" userId="37446733-118c-46f6-b903-027425f2ef02" providerId="ADAL" clId="{7A23CE73-1346-46C1-8E61-9B87D864D5BF}" dt="2021-04-12T03:13:35.925" v="0" actId="47"/>
        <pc:sldMkLst>
          <pc:docMk/>
          <pc:sldMk cId="1658032063" sldId="369"/>
        </pc:sldMkLst>
      </pc:sldChg>
      <pc:sldChg chg="addSp modSp new mod modClrScheme chgLayout">
        <pc:chgData name="Opher Donchin" userId="37446733-118c-46f6-b903-027425f2ef02" providerId="ADAL" clId="{7A23CE73-1346-46C1-8E61-9B87D864D5BF}" dt="2021-04-13T04:44:56.262" v="3460" actId="20577"/>
        <pc:sldMkLst>
          <pc:docMk/>
          <pc:sldMk cId="4200070674" sldId="369"/>
        </pc:sldMkLst>
      </pc:sldChg>
      <pc:sldChg chg="del">
        <pc:chgData name="Opher Donchin" userId="37446733-118c-46f6-b903-027425f2ef02" providerId="ADAL" clId="{7A23CE73-1346-46C1-8E61-9B87D864D5BF}" dt="2021-04-12T03:13:35.925" v="0" actId="47"/>
        <pc:sldMkLst>
          <pc:docMk/>
          <pc:sldMk cId="484346061" sldId="370"/>
        </pc:sldMkLst>
      </pc:sldChg>
      <pc:sldChg chg="modSp new mod">
        <pc:chgData name="Opher Donchin" userId="37446733-118c-46f6-b903-027425f2ef02" providerId="ADAL" clId="{7A23CE73-1346-46C1-8E61-9B87D864D5BF}" dt="2021-04-13T04:45:56.135" v="3549" actId="20577"/>
        <pc:sldMkLst>
          <pc:docMk/>
          <pc:sldMk cId="2298733431" sldId="370"/>
        </pc:sldMkLst>
      </pc:sldChg>
      <pc:sldChg chg="addSp modSp new mod modClrScheme chgLayout">
        <pc:chgData name="Opher Donchin" userId="37446733-118c-46f6-b903-027425f2ef02" providerId="ADAL" clId="{7A23CE73-1346-46C1-8E61-9B87D864D5BF}" dt="2021-04-13T04:46:17.130" v="3564" actId="20577"/>
        <pc:sldMkLst>
          <pc:docMk/>
          <pc:sldMk cId="1644853998" sldId="371"/>
        </pc:sldMkLst>
      </pc:sldChg>
      <pc:sldChg chg="del">
        <pc:chgData name="Opher Donchin" userId="37446733-118c-46f6-b903-027425f2ef02" providerId="ADAL" clId="{7A23CE73-1346-46C1-8E61-9B87D864D5BF}" dt="2021-04-12T03:13:35.925" v="0" actId="47"/>
        <pc:sldMkLst>
          <pc:docMk/>
          <pc:sldMk cId="2861606201" sldId="371"/>
        </pc:sldMkLst>
      </pc:sldChg>
      <pc:sldChg chg="del">
        <pc:chgData name="Opher Donchin" userId="37446733-118c-46f6-b903-027425f2ef02" providerId="ADAL" clId="{7A23CE73-1346-46C1-8E61-9B87D864D5BF}" dt="2021-04-12T03:13:35.925" v="0" actId="47"/>
        <pc:sldMkLst>
          <pc:docMk/>
          <pc:sldMk cId="1122514294" sldId="372"/>
        </pc:sldMkLst>
      </pc:sldChg>
      <pc:sldChg chg="addSp delSp modSp new mod modClrScheme chgLayout">
        <pc:chgData name="Opher Donchin" userId="37446733-118c-46f6-b903-027425f2ef02" providerId="ADAL" clId="{7A23CE73-1346-46C1-8E61-9B87D864D5BF}" dt="2021-04-13T04:46:46.844" v="3597" actId="20577"/>
        <pc:sldMkLst>
          <pc:docMk/>
          <pc:sldMk cId="3599388838" sldId="372"/>
        </pc:sldMkLst>
      </pc:sldChg>
      <pc:sldChg chg="del">
        <pc:chgData name="Opher Donchin" userId="37446733-118c-46f6-b903-027425f2ef02" providerId="ADAL" clId="{7A23CE73-1346-46C1-8E61-9B87D864D5BF}" dt="2021-04-12T03:13:35.925" v="0" actId="47"/>
        <pc:sldMkLst>
          <pc:docMk/>
          <pc:sldMk cId="1618707248" sldId="373"/>
        </pc:sldMkLst>
      </pc:sldChg>
      <pc:sldChg chg="addSp delSp modSp new mod modClrScheme chgLayout">
        <pc:chgData name="Opher Donchin" userId="37446733-118c-46f6-b903-027425f2ef02" providerId="ADAL" clId="{7A23CE73-1346-46C1-8E61-9B87D864D5BF}" dt="2021-04-13T04:47:09.602" v="3633" actId="20577"/>
        <pc:sldMkLst>
          <pc:docMk/>
          <pc:sldMk cId="1906365643" sldId="373"/>
        </pc:sldMkLst>
      </pc:sldChg>
      <pc:sldChg chg="del">
        <pc:chgData name="Opher Donchin" userId="37446733-118c-46f6-b903-027425f2ef02" providerId="ADAL" clId="{7A23CE73-1346-46C1-8E61-9B87D864D5BF}" dt="2021-04-12T03:13:35.925" v="0" actId="47"/>
        <pc:sldMkLst>
          <pc:docMk/>
          <pc:sldMk cId="2282933211" sldId="374"/>
        </pc:sldMkLst>
      </pc:sldChg>
      <pc:sldChg chg="del">
        <pc:chgData name="Opher Donchin" userId="37446733-118c-46f6-b903-027425f2ef02" providerId="ADAL" clId="{7A23CE73-1346-46C1-8E61-9B87D864D5BF}" dt="2021-04-12T03:13:35.925" v="0" actId="47"/>
        <pc:sldMkLst>
          <pc:docMk/>
          <pc:sldMk cId="1951355824" sldId="375"/>
        </pc:sldMkLst>
      </pc:sldChg>
      <pc:sldChg chg="del">
        <pc:chgData name="Opher Donchin" userId="37446733-118c-46f6-b903-027425f2ef02" providerId="ADAL" clId="{7A23CE73-1346-46C1-8E61-9B87D864D5BF}" dt="2021-04-12T03:13:35.925" v="0" actId="47"/>
        <pc:sldMkLst>
          <pc:docMk/>
          <pc:sldMk cId="3298266954" sldId="376"/>
        </pc:sldMkLst>
      </pc:sldChg>
      <pc:sldChg chg="del">
        <pc:chgData name="Opher Donchin" userId="37446733-118c-46f6-b903-027425f2ef02" providerId="ADAL" clId="{7A23CE73-1346-46C1-8E61-9B87D864D5BF}" dt="2021-04-12T03:13:35.925" v="0" actId="47"/>
        <pc:sldMkLst>
          <pc:docMk/>
          <pc:sldMk cId="3654806584" sldId="377"/>
        </pc:sldMkLst>
      </pc:sldChg>
      <pc:sldChg chg="del">
        <pc:chgData name="Opher Donchin" userId="37446733-118c-46f6-b903-027425f2ef02" providerId="ADAL" clId="{7A23CE73-1346-46C1-8E61-9B87D864D5BF}" dt="2021-04-12T03:13:35.925" v="0" actId="47"/>
        <pc:sldMkLst>
          <pc:docMk/>
          <pc:sldMk cId="3073376234" sldId="378"/>
        </pc:sldMkLst>
      </pc:sldChg>
      <pc:sldChg chg="del">
        <pc:chgData name="Opher Donchin" userId="37446733-118c-46f6-b903-027425f2ef02" providerId="ADAL" clId="{7A23CE73-1346-46C1-8E61-9B87D864D5BF}" dt="2021-04-12T03:13:35.925" v="0" actId="47"/>
        <pc:sldMkLst>
          <pc:docMk/>
          <pc:sldMk cId="2333201543" sldId="379"/>
        </pc:sldMkLst>
      </pc:sldChg>
      <pc:sldChg chg="del">
        <pc:chgData name="Opher Donchin" userId="37446733-118c-46f6-b903-027425f2ef02" providerId="ADAL" clId="{7A23CE73-1346-46C1-8E61-9B87D864D5BF}" dt="2021-04-12T03:13:35.925" v="0" actId="47"/>
        <pc:sldMkLst>
          <pc:docMk/>
          <pc:sldMk cId="912317560" sldId="380"/>
        </pc:sldMkLst>
      </pc:sldChg>
      <pc:sldChg chg="del">
        <pc:chgData name="Opher Donchin" userId="37446733-118c-46f6-b903-027425f2ef02" providerId="ADAL" clId="{7A23CE73-1346-46C1-8E61-9B87D864D5BF}" dt="2021-04-12T03:13:35.925" v="0" actId="47"/>
        <pc:sldMkLst>
          <pc:docMk/>
          <pc:sldMk cId="728129535" sldId="381"/>
        </pc:sldMkLst>
      </pc:sldChg>
      <pc:sldChg chg="del">
        <pc:chgData name="Opher Donchin" userId="37446733-118c-46f6-b903-027425f2ef02" providerId="ADAL" clId="{7A23CE73-1346-46C1-8E61-9B87D864D5BF}" dt="2021-04-12T03:13:35.925" v="0" actId="47"/>
        <pc:sldMkLst>
          <pc:docMk/>
          <pc:sldMk cId="4143621154" sldId="382"/>
        </pc:sldMkLst>
      </pc:sldChg>
    </pc:docChg>
  </pc:docChgLst>
  <pc:docChgLst>
    <pc:chgData name="Opher Donchin" userId="37446733-118c-46f6-b903-027425f2ef02" providerId="ADAL" clId="{BE769B98-E629-43FA-B0A6-FD6F762B9144}"/>
    <pc:docChg chg="undo custSel modSld">
      <pc:chgData name="Opher Donchin" userId="37446733-118c-46f6-b903-027425f2ef02" providerId="ADAL" clId="{BE769B98-E629-43FA-B0A6-FD6F762B9144}" dt="2022-05-30T20:06:21.050" v="86" actId="1076"/>
      <pc:docMkLst>
        <pc:docMk/>
      </pc:docMkLst>
      <pc:sldChg chg="addSp modSp mod">
        <pc:chgData name="Opher Donchin" userId="37446733-118c-46f6-b903-027425f2ef02" providerId="ADAL" clId="{BE769B98-E629-43FA-B0A6-FD6F762B9144}" dt="2022-05-24T09:19:22.231" v="72" actId="14100"/>
        <pc:sldMkLst>
          <pc:docMk/>
          <pc:sldMk cId="3512185649" sldId="346"/>
        </pc:sldMkLst>
      </pc:sldChg>
      <pc:sldChg chg="addSp delSp modSp mod modClrScheme modAnim chgLayout">
        <pc:chgData name="Opher Donchin" userId="37446733-118c-46f6-b903-027425f2ef02" providerId="ADAL" clId="{BE769B98-E629-43FA-B0A6-FD6F762B9144}" dt="2022-04-25T19:54:02.487" v="31"/>
        <pc:sldMkLst>
          <pc:docMk/>
          <pc:sldMk cId="71993598" sldId="347"/>
        </pc:sldMkLst>
      </pc:sldChg>
      <pc:sldChg chg="modSp mod">
        <pc:chgData name="Opher Donchin" userId="37446733-118c-46f6-b903-027425f2ef02" providerId="ADAL" clId="{BE769B98-E629-43FA-B0A6-FD6F762B9144}" dt="2022-04-25T19:57:18.441" v="65" actId="20577"/>
        <pc:sldMkLst>
          <pc:docMk/>
          <pc:sldMk cId="736945211" sldId="349"/>
        </pc:sldMkLst>
      </pc:sldChg>
      <pc:sldChg chg="addSp delSp modSp mod">
        <pc:chgData name="Opher Donchin" userId="37446733-118c-46f6-b903-027425f2ef02" providerId="ADAL" clId="{BE769B98-E629-43FA-B0A6-FD6F762B9144}" dt="2022-05-24T09:31:29.074" v="82" actId="478"/>
        <pc:sldMkLst>
          <pc:docMk/>
          <pc:sldMk cId="1032967741" sldId="350"/>
        </pc:sldMkLst>
      </pc:sldChg>
      <pc:sldChg chg="modSp mod">
        <pc:chgData name="Opher Donchin" userId="37446733-118c-46f6-b903-027425f2ef02" providerId="ADAL" clId="{BE769B98-E629-43FA-B0A6-FD6F762B9144}" dt="2022-05-30T20:06:21.050" v="86" actId="1076"/>
        <pc:sldMkLst>
          <pc:docMk/>
          <pc:sldMk cId="1149576650" sldId="35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505A1C5-5942-45C4-90F6-011486206570}"/>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3795" name="Rectangle 3">
            <a:extLst>
              <a:ext uri="{FF2B5EF4-FFF2-40B4-BE49-F238E27FC236}">
                <a16:creationId xmlns:a16="http://schemas.microsoft.com/office/drawing/2014/main" id="{2F6A899A-039E-4824-AB30-131457074A99}"/>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US" altLang="en-US"/>
          </a:p>
        </p:txBody>
      </p:sp>
      <p:sp>
        <p:nvSpPr>
          <p:cNvPr id="2052" name="Rectangle 4">
            <a:extLst>
              <a:ext uri="{FF2B5EF4-FFF2-40B4-BE49-F238E27FC236}">
                <a16:creationId xmlns:a16="http://schemas.microsoft.com/office/drawing/2014/main" id="{0BDD8C0B-C320-4531-9FB1-5BEE016F708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3797" name="Rectangle 5">
            <a:extLst>
              <a:ext uri="{FF2B5EF4-FFF2-40B4-BE49-F238E27FC236}">
                <a16:creationId xmlns:a16="http://schemas.microsoft.com/office/drawing/2014/main" id="{0F86A956-0755-4FCA-B937-B947CE68ABFF}"/>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3798" name="Rectangle 6">
            <a:extLst>
              <a:ext uri="{FF2B5EF4-FFF2-40B4-BE49-F238E27FC236}">
                <a16:creationId xmlns:a16="http://schemas.microsoft.com/office/drawing/2014/main" id="{BE364FB4-7E89-47D7-8C03-D7685F790572}"/>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ltLang="en-US"/>
          </a:p>
        </p:txBody>
      </p:sp>
      <p:sp>
        <p:nvSpPr>
          <p:cNvPr id="33799" name="Rectangle 7">
            <a:extLst>
              <a:ext uri="{FF2B5EF4-FFF2-40B4-BE49-F238E27FC236}">
                <a16:creationId xmlns:a16="http://schemas.microsoft.com/office/drawing/2014/main" id="{87B97F43-7895-4629-B721-C75CE8CA823E}"/>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458BED-C3F4-42FE-9C8B-6124B9601756}" type="slidenum">
              <a:rPr lang="he-IL"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D25EBFC3-D9CE-44E9-BA97-15E4BD65D41C}"/>
              </a:ext>
            </a:extLst>
          </p:cNvPr>
          <p:cNvSpPr>
            <a:spLocks noGrp="1" noRot="1" noChangeAspect="1" noChangeArrowheads="1" noTextEdit="1"/>
          </p:cNvSpPr>
          <p:nvPr>
            <p:ph type="sldImg"/>
          </p:nvPr>
        </p:nvSpPr>
        <p:spPr>
          <a:ln/>
        </p:spPr>
      </p:sp>
      <p:sp>
        <p:nvSpPr>
          <p:cNvPr id="4099" name="Notes Placeholder 2">
            <a:extLst>
              <a:ext uri="{FF2B5EF4-FFF2-40B4-BE49-F238E27FC236}">
                <a16:creationId xmlns:a16="http://schemas.microsoft.com/office/drawing/2014/main" id="{90716D0F-8F2D-4A64-8B4A-22BE2FC77FD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cs typeface="Arial" panose="020B0604020202020204" pitchFamily="34" charset="0"/>
            </a:endParaRPr>
          </a:p>
        </p:txBody>
      </p:sp>
      <p:sp>
        <p:nvSpPr>
          <p:cNvPr id="4100" name="Slide Number Placeholder 3">
            <a:extLst>
              <a:ext uri="{FF2B5EF4-FFF2-40B4-BE49-F238E27FC236}">
                <a16:creationId xmlns:a16="http://schemas.microsoft.com/office/drawing/2014/main" id="{54A7933F-C254-49EA-A796-F1347BB4DF2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CFAA134-65D2-4284-BC5E-0DB01FDE7EA8}" type="slidenum">
              <a:rPr lang="he-IL" altLang="en-US" smtClean="0"/>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3235"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311381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283"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2474978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9958D-0025-C059-70C8-3D060866E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BCF39-CC1F-E739-AB58-8CF48851EB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8F81D-76FA-8375-C4D2-23522F7B6474}"/>
              </a:ext>
            </a:extLst>
          </p:cNvPr>
          <p:cNvSpPr>
            <a:spLocks noGrp="1"/>
          </p:cNvSpPr>
          <p:nvPr>
            <p:ph type="body" idx="1"/>
          </p:nvPr>
        </p:nvSpPr>
        <p:spPr/>
        <p:txBody>
          <a:bodyPr/>
          <a:lstStyle/>
          <a:p>
            <a:r>
              <a:rPr lang="he-IL"/>
              <a:t>This slide signals the transition to the Kahoot quiz. Encourage participants to grab their devices and prepare to join the quiz. Highlight the excitement of competition, and remind them that there are fun prizes to be won. Create an engaging atmosphere as everyone gets ready to show their knowledge!</a:t>
            </a:r>
          </a:p>
        </p:txBody>
      </p:sp>
      <p:sp>
        <p:nvSpPr>
          <p:cNvPr id="4" name="Slide Number Placeholder 3">
            <a:extLst>
              <a:ext uri="{FF2B5EF4-FFF2-40B4-BE49-F238E27FC236}">
                <a16:creationId xmlns:a16="http://schemas.microsoft.com/office/drawing/2014/main" id="{3E10E2BC-C67D-BFE2-18A3-A87491CB86A9}"/>
              </a:ext>
            </a:extLst>
          </p:cNvPr>
          <p:cNvSpPr>
            <a:spLocks noGrp="1"/>
          </p:cNvSpPr>
          <p:nvPr>
            <p:ph type="sldNum" sz="quarter" idx="5"/>
          </p:nvPr>
        </p:nvSpPr>
        <p:spPr/>
        <p:txBody>
          <a:bodyPr/>
          <a:lstStyle/>
          <a:p>
            <a:pPr>
              <a:defRPr/>
            </a:pPr>
            <a:fld id="{C4458BED-C3F4-42FE-9C8B-6124B9601756}" type="slidenum">
              <a:rPr lang="he-IL" altLang="en-US" smtClean="0"/>
              <a:pPr>
                <a:defRPr/>
              </a:pPr>
              <a:t>58</a:t>
            </a:fld>
            <a:endParaRPr lang="en-US" altLang="en-US"/>
          </a:p>
        </p:txBody>
      </p:sp>
    </p:spTree>
    <p:extLst>
      <p:ext uri="{BB962C8B-B14F-4D97-AF65-F5344CB8AC3E}">
        <p14:creationId xmlns:p14="http://schemas.microsoft.com/office/powerpoint/2010/main" val="4099592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6851"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445493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8899"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63111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This slide signals the transition to the Kahoot quiz. Encourage participants to grab their devices and prepare to join the quiz. Highlight the excitement of competition, and remind them that there are fun prizes to be won. Create an engaging atmosphere as everyone gets ready to show their knowledge!</a:t>
            </a:r>
          </a:p>
        </p:txBody>
      </p:sp>
      <p:sp>
        <p:nvSpPr>
          <p:cNvPr id="4" name="Slide Number Placeholder 3"/>
          <p:cNvSpPr>
            <a:spLocks noGrp="1"/>
          </p:cNvSpPr>
          <p:nvPr>
            <p:ph type="sldNum" sz="quarter" idx="5"/>
          </p:nvPr>
        </p:nvSpPr>
        <p:spPr/>
        <p:txBody>
          <a:bodyPr/>
          <a:lstStyle/>
          <a:p>
            <a:pPr>
              <a:defRPr/>
            </a:pPr>
            <a:fld id="{C4458BED-C3F4-42FE-9C8B-6124B9601756}" type="slidenum">
              <a:rPr lang="he-IL" altLang="en-US" smtClean="0"/>
              <a:pPr>
                <a:defRPr/>
              </a:pPr>
              <a:t>10</a:t>
            </a:fld>
            <a:endParaRPr lang="en-US" altLang="en-US"/>
          </a:p>
        </p:txBody>
      </p:sp>
    </p:spTree>
    <p:extLst>
      <p:ext uri="{BB962C8B-B14F-4D97-AF65-F5344CB8AC3E}">
        <p14:creationId xmlns:p14="http://schemas.microsoft.com/office/powerpoint/2010/main" val="3551182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F6FF-F706-ADAA-15ED-8B560C6D7B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4050E-271C-1BFA-F57B-954985832D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2D2EB-B76E-F305-253A-30F2E5A1EA3C}"/>
              </a:ext>
            </a:extLst>
          </p:cNvPr>
          <p:cNvSpPr>
            <a:spLocks noGrp="1"/>
          </p:cNvSpPr>
          <p:nvPr>
            <p:ph type="body" idx="1"/>
          </p:nvPr>
        </p:nvSpPr>
        <p:spPr/>
        <p:txBody>
          <a:bodyPr/>
          <a:lstStyle/>
          <a:p>
            <a:r>
              <a:rPr lang="he-IL"/>
              <a:t>This slide signals the transition to the Kahoot quiz. Encourage participants to grab their devices and prepare to join the quiz. Highlight the excitement of competition, and remind them that there are fun prizes to be won. Create an engaging atmosphere as everyone gets ready to show their knowledge!</a:t>
            </a:r>
          </a:p>
        </p:txBody>
      </p:sp>
      <p:sp>
        <p:nvSpPr>
          <p:cNvPr id="4" name="Slide Number Placeholder 3">
            <a:extLst>
              <a:ext uri="{FF2B5EF4-FFF2-40B4-BE49-F238E27FC236}">
                <a16:creationId xmlns:a16="http://schemas.microsoft.com/office/drawing/2014/main" id="{D83A4F48-D591-72C7-6DE9-D0DA345287EC}"/>
              </a:ext>
            </a:extLst>
          </p:cNvPr>
          <p:cNvSpPr>
            <a:spLocks noGrp="1"/>
          </p:cNvSpPr>
          <p:nvPr>
            <p:ph type="sldNum" sz="quarter" idx="5"/>
          </p:nvPr>
        </p:nvSpPr>
        <p:spPr/>
        <p:txBody>
          <a:bodyPr/>
          <a:lstStyle/>
          <a:p>
            <a:pPr>
              <a:defRPr/>
            </a:pPr>
            <a:fld id="{C4458BED-C3F4-42FE-9C8B-6124B9601756}" type="slidenum">
              <a:rPr lang="he-IL" altLang="en-US" smtClean="0"/>
              <a:pPr>
                <a:defRPr/>
              </a:pPr>
              <a:t>18</a:t>
            </a:fld>
            <a:endParaRPr lang="en-US" altLang="en-US"/>
          </a:p>
        </p:txBody>
      </p:sp>
    </p:spTree>
    <p:extLst>
      <p:ext uri="{BB962C8B-B14F-4D97-AF65-F5344CB8AC3E}">
        <p14:creationId xmlns:p14="http://schemas.microsoft.com/office/powerpoint/2010/main" val="517138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2755"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3049078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12995" name="Rectangle 3"/>
          <p:cNvSpPr>
            <a:spLocks noGrp="1" noChangeArrowheads="1"/>
          </p:cNvSpPr>
          <p:nvPr>
            <p:ph type="body" idx="1"/>
          </p:nvPr>
        </p:nvSpPr>
        <p:spPr bwMode="auto">
          <a:xfrm>
            <a:off x="685800" y="4343400"/>
            <a:ext cx="5486400" cy="41148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1846635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0B4D4-DDA9-DA50-0C9C-4B6E46D78C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D418A9-FEF1-B8B8-EE06-9F7156115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6A7B2-5BA8-D0E4-78B1-C2329066649E}"/>
              </a:ext>
            </a:extLst>
          </p:cNvPr>
          <p:cNvSpPr>
            <a:spLocks noGrp="1"/>
          </p:cNvSpPr>
          <p:nvPr>
            <p:ph type="body" idx="1"/>
          </p:nvPr>
        </p:nvSpPr>
        <p:spPr/>
        <p:txBody>
          <a:bodyPr/>
          <a:lstStyle/>
          <a:p>
            <a:r>
              <a:rPr lang="he-IL"/>
              <a:t>This slide signals the transition to the Kahoot quiz. Encourage participants to grab their devices and prepare to join the quiz. Highlight the excitement of competition, and remind them that there are fun prizes to be won. Create an engaging atmosphere as everyone gets ready to show their knowledge!</a:t>
            </a:r>
          </a:p>
        </p:txBody>
      </p:sp>
      <p:sp>
        <p:nvSpPr>
          <p:cNvPr id="4" name="Slide Number Placeholder 3">
            <a:extLst>
              <a:ext uri="{FF2B5EF4-FFF2-40B4-BE49-F238E27FC236}">
                <a16:creationId xmlns:a16="http://schemas.microsoft.com/office/drawing/2014/main" id="{10D616D8-737E-A6E7-C7D3-35853B1F8444}"/>
              </a:ext>
            </a:extLst>
          </p:cNvPr>
          <p:cNvSpPr>
            <a:spLocks noGrp="1"/>
          </p:cNvSpPr>
          <p:nvPr>
            <p:ph type="sldNum" sz="quarter" idx="5"/>
          </p:nvPr>
        </p:nvSpPr>
        <p:spPr/>
        <p:txBody>
          <a:bodyPr/>
          <a:lstStyle/>
          <a:p>
            <a:pPr>
              <a:defRPr/>
            </a:pPr>
            <a:fld id="{C4458BED-C3F4-42FE-9C8B-6124B9601756}" type="slidenum">
              <a:rPr lang="he-IL" altLang="en-US" smtClean="0"/>
              <a:pPr>
                <a:defRPr/>
              </a:pPr>
              <a:t>28</a:t>
            </a:fld>
            <a:endParaRPr lang="en-US" altLang="en-US"/>
          </a:p>
        </p:txBody>
      </p:sp>
    </p:spTree>
    <p:extLst>
      <p:ext uri="{BB962C8B-B14F-4D97-AF65-F5344CB8AC3E}">
        <p14:creationId xmlns:p14="http://schemas.microsoft.com/office/powerpoint/2010/main" val="966910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pPr>
              <a:defRPr/>
            </a:pPr>
            <a:fld id="{C4458BED-C3F4-42FE-9C8B-6124B9601756}" type="slidenum">
              <a:rPr lang="he-IL" altLang="en-US" smtClean="0"/>
              <a:pPr>
                <a:defRPr/>
              </a:pPr>
              <a:t>31</a:t>
            </a:fld>
            <a:endParaRPr lang="en-US" altLang="en-US"/>
          </a:p>
        </p:txBody>
      </p:sp>
    </p:spTree>
    <p:extLst>
      <p:ext uri="{BB962C8B-B14F-4D97-AF65-F5344CB8AC3E}">
        <p14:creationId xmlns:p14="http://schemas.microsoft.com/office/powerpoint/2010/main" val="418241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a:extLst>
              <a:ext uri="{FF2B5EF4-FFF2-40B4-BE49-F238E27FC236}">
                <a16:creationId xmlns:a16="http://schemas.microsoft.com/office/drawing/2014/main" id="{1C061A24-F687-4985-BF12-A97984363F8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DEE4DC8-C618-4BB8-B843-B7E1C7BABB5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8078170C-411D-4AEE-ADA4-14C11F981A39}"/>
              </a:ext>
            </a:extLst>
          </p:cNvPr>
          <p:cNvSpPr>
            <a:spLocks noGrp="1" noChangeArrowheads="1"/>
          </p:cNvSpPr>
          <p:nvPr>
            <p:ph type="sldNum" sz="quarter" idx="12"/>
          </p:nvPr>
        </p:nvSpPr>
        <p:spPr>
          <a:ln/>
        </p:spPr>
        <p:txBody>
          <a:bodyPr/>
          <a:lstStyle>
            <a:lvl1pPr>
              <a:defRPr/>
            </a:lvl1pPr>
          </a:lstStyle>
          <a:p>
            <a:pPr>
              <a:defRPr/>
            </a:pPr>
            <a:fld id="{0FC5DA55-E62E-4AAE-9556-8D7643C14BF4}" type="slidenum">
              <a:rPr lang="he-IL" altLang="en-US"/>
              <a:pPr>
                <a:defRPr/>
              </a:pPr>
              <a:t>‹#›</a:t>
            </a:fld>
            <a:endParaRPr lang="en-US" altLang="en-US"/>
          </a:p>
        </p:txBody>
      </p:sp>
    </p:spTree>
    <p:extLst>
      <p:ext uri="{BB962C8B-B14F-4D97-AF65-F5344CB8AC3E}">
        <p14:creationId xmlns:p14="http://schemas.microsoft.com/office/powerpoint/2010/main" val="2179432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C54163C6-5977-46C8-B2D4-099C9B1AE88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8C9A2B5-5662-4979-B999-06A6170D3DBE}"/>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56FF80E1-0B8D-4C89-AE6B-1E6534D525C3}"/>
              </a:ext>
            </a:extLst>
          </p:cNvPr>
          <p:cNvSpPr>
            <a:spLocks noGrp="1" noChangeArrowheads="1"/>
          </p:cNvSpPr>
          <p:nvPr>
            <p:ph type="sldNum" sz="quarter" idx="12"/>
          </p:nvPr>
        </p:nvSpPr>
        <p:spPr>
          <a:ln/>
        </p:spPr>
        <p:txBody>
          <a:bodyPr/>
          <a:lstStyle>
            <a:lvl1pPr>
              <a:defRPr/>
            </a:lvl1pPr>
          </a:lstStyle>
          <a:p>
            <a:pPr>
              <a:defRPr/>
            </a:pPr>
            <a:fld id="{73B1F329-3542-48B3-ACC2-9E3E2824EFAE}" type="slidenum">
              <a:rPr lang="he-IL" altLang="en-US"/>
              <a:pPr>
                <a:defRPr/>
              </a:pPr>
              <a:t>‹#›</a:t>
            </a:fld>
            <a:endParaRPr lang="en-US" altLang="en-US"/>
          </a:p>
        </p:txBody>
      </p:sp>
    </p:spTree>
    <p:extLst>
      <p:ext uri="{BB962C8B-B14F-4D97-AF65-F5344CB8AC3E}">
        <p14:creationId xmlns:p14="http://schemas.microsoft.com/office/powerpoint/2010/main" val="491706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61013235-FACA-4180-86CB-6C4100B92C3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B453720-F053-4732-8A5E-F45C253ABED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E058E70-BFA2-47E3-AA7E-C680E00B8BBE}"/>
              </a:ext>
            </a:extLst>
          </p:cNvPr>
          <p:cNvSpPr>
            <a:spLocks noGrp="1" noChangeArrowheads="1"/>
          </p:cNvSpPr>
          <p:nvPr>
            <p:ph type="sldNum" sz="quarter" idx="12"/>
          </p:nvPr>
        </p:nvSpPr>
        <p:spPr>
          <a:ln/>
        </p:spPr>
        <p:txBody>
          <a:bodyPr/>
          <a:lstStyle>
            <a:lvl1pPr>
              <a:defRPr/>
            </a:lvl1pPr>
          </a:lstStyle>
          <a:p>
            <a:pPr>
              <a:defRPr/>
            </a:pPr>
            <a:fld id="{2CD01961-B64E-44B4-AC1D-C9598276673C}" type="slidenum">
              <a:rPr lang="he-IL" altLang="en-US"/>
              <a:pPr>
                <a:defRPr/>
              </a:pPr>
              <a:t>‹#›</a:t>
            </a:fld>
            <a:endParaRPr lang="en-US" altLang="en-US"/>
          </a:p>
        </p:txBody>
      </p:sp>
    </p:spTree>
    <p:extLst>
      <p:ext uri="{BB962C8B-B14F-4D97-AF65-F5344CB8AC3E}">
        <p14:creationId xmlns:p14="http://schemas.microsoft.com/office/powerpoint/2010/main" val="3280915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a:extLst>
              <a:ext uri="{FF2B5EF4-FFF2-40B4-BE49-F238E27FC236}">
                <a16:creationId xmlns:a16="http://schemas.microsoft.com/office/drawing/2014/main" id="{B2FB4B8B-F9E3-4C82-92BE-E1117213B92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E2C4511-74E6-44BF-A299-FDA425B5E4A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965E855-2B81-4BCC-8988-10BC1EEF762A}"/>
              </a:ext>
            </a:extLst>
          </p:cNvPr>
          <p:cNvSpPr>
            <a:spLocks noGrp="1" noChangeArrowheads="1"/>
          </p:cNvSpPr>
          <p:nvPr>
            <p:ph type="sldNum" sz="quarter" idx="12"/>
          </p:nvPr>
        </p:nvSpPr>
        <p:spPr>
          <a:ln/>
        </p:spPr>
        <p:txBody>
          <a:bodyPr/>
          <a:lstStyle>
            <a:lvl1pPr>
              <a:defRPr/>
            </a:lvl1pPr>
          </a:lstStyle>
          <a:p>
            <a:pPr>
              <a:defRPr/>
            </a:pPr>
            <a:fld id="{41C08130-B850-4002-827E-42D5DD1DADE3}" type="slidenum">
              <a:rPr lang="he-IL" altLang="en-US"/>
              <a:pPr>
                <a:defRPr/>
              </a:pPr>
              <a:t>‹#›</a:t>
            </a:fld>
            <a:endParaRPr lang="en-US" altLang="en-US"/>
          </a:p>
        </p:txBody>
      </p:sp>
    </p:spTree>
    <p:extLst>
      <p:ext uri="{BB962C8B-B14F-4D97-AF65-F5344CB8AC3E}">
        <p14:creationId xmlns:p14="http://schemas.microsoft.com/office/powerpoint/2010/main" val="4071259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82899F2-CA65-4F12-99A0-D8FBBE6368E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6F2CC38A-E9AA-4E6B-8990-E195FCF16D84}"/>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B548AED6-EE61-40AB-AEBD-B86CE0ED6625}"/>
              </a:ext>
            </a:extLst>
          </p:cNvPr>
          <p:cNvSpPr>
            <a:spLocks noGrp="1" noChangeArrowheads="1"/>
          </p:cNvSpPr>
          <p:nvPr>
            <p:ph type="sldNum" sz="quarter" idx="12"/>
          </p:nvPr>
        </p:nvSpPr>
        <p:spPr>
          <a:ln/>
        </p:spPr>
        <p:txBody>
          <a:bodyPr/>
          <a:lstStyle>
            <a:lvl1pPr>
              <a:defRPr/>
            </a:lvl1pPr>
          </a:lstStyle>
          <a:p>
            <a:pPr>
              <a:defRPr/>
            </a:pPr>
            <a:fld id="{B93544AC-4EBA-4556-9039-6805EB94BFF0}" type="slidenum">
              <a:rPr lang="he-IL" altLang="en-US"/>
              <a:pPr>
                <a:defRPr/>
              </a:pPr>
              <a:t>‹#›</a:t>
            </a:fld>
            <a:endParaRPr lang="en-US" altLang="en-US"/>
          </a:p>
        </p:txBody>
      </p:sp>
    </p:spTree>
    <p:extLst>
      <p:ext uri="{BB962C8B-B14F-4D97-AF65-F5344CB8AC3E}">
        <p14:creationId xmlns:p14="http://schemas.microsoft.com/office/powerpoint/2010/main" val="1678832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a:extLst>
              <a:ext uri="{FF2B5EF4-FFF2-40B4-BE49-F238E27FC236}">
                <a16:creationId xmlns:a16="http://schemas.microsoft.com/office/drawing/2014/main" id="{5EC42AAB-D9C4-4461-A9A5-1BA78A66BFB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38C666CE-9F35-4F64-B55D-71AA4BE4AC7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880806C1-D4C3-4F98-8204-25D738EAF97C}"/>
              </a:ext>
            </a:extLst>
          </p:cNvPr>
          <p:cNvSpPr>
            <a:spLocks noGrp="1" noChangeArrowheads="1"/>
          </p:cNvSpPr>
          <p:nvPr>
            <p:ph type="sldNum" sz="quarter" idx="12"/>
          </p:nvPr>
        </p:nvSpPr>
        <p:spPr>
          <a:ln/>
        </p:spPr>
        <p:txBody>
          <a:bodyPr/>
          <a:lstStyle>
            <a:lvl1pPr>
              <a:defRPr/>
            </a:lvl1pPr>
          </a:lstStyle>
          <a:p>
            <a:pPr>
              <a:defRPr/>
            </a:pPr>
            <a:fld id="{92D1412C-199A-4FF9-8ABE-E4B2DD433C14}" type="slidenum">
              <a:rPr lang="he-IL" altLang="en-US"/>
              <a:pPr>
                <a:defRPr/>
              </a:pPr>
              <a:t>‹#›</a:t>
            </a:fld>
            <a:endParaRPr lang="en-US" altLang="en-US"/>
          </a:p>
        </p:txBody>
      </p:sp>
    </p:spTree>
    <p:extLst>
      <p:ext uri="{BB962C8B-B14F-4D97-AF65-F5344CB8AC3E}">
        <p14:creationId xmlns:p14="http://schemas.microsoft.com/office/powerpoint/2010/main" val="886727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a:extLst>
              <a:ext uri="{FF2B5EF4-FFF2-40B4-BE49-F238E27FC236}">
                <a16:creationId xmlns:a16="http://schemas.microsoft.com/office/drawing/2014/main" id="{0F70E8B7-7C9D-4121-98FB-5CBF2DEAA5A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BBFCA8CE-309B-4CDE-A6A2-48D82EF2129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1DF7BD99-498A-4231-8B70-249411596171}"/>
              </a:ext>
            </a:extLst>
          </p:cNvPr>
          <p:cNvSpPr>
            <a:spLocks noGrp="1" noChangeArrowheads="1"/>
          </p:cNvSpPr>
          <p:nvPr>
            <p:ph type="sldNum" sz="quarter" idx="12"/>
          </p:nvPr>
        </p:nvSpPr>
        <p:spPr>
          <a:ln/>
        </p:spPr>
        <p:txBody>
          <a:bodyPr/>
          <a:lstStyle>
            <a:lvl1pPr>
              <a:defRPr/>
            </a:lvl1pPr>
          </a:lstStyle>
          <a:p>
            <a:pPr>
              <a:defRPr/>
            </a:pPr>
            <a:fld id="{3E81C3C5-3851-4707-83F1-9C1778F37DBA}" type="slidenum">
              <a:rPr lang="he-IL" altLang="en-US"/>
              <a:pPr>
                <a:defRPr/>
              </a:pPr>
              <a:t>‹#›</a:t>
            </a:fld>
            <a:endParaRPr lang="en-US" altLang="en-US"/>
          </a:p>
        </p:txBody>
      </p:sp>
    </p:spTree>
    <p:extLst>
      <p:ext uri="{BB962C8B-B14F-4D97-AF65-F5344CB8AC3E}">
        <p14:creationId xmlns:p14="http://schemas.microsoft.com/office/powerpoint/2010/main" val="3047855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a:extLst>
              <a:ext uri="{FF2B5EF4-FFF2-40B4-BE49-F238E27FC236}">
                <a16:creationId xmlns:a16="http://schemas.microsoft.com/office/drawing/2014/main" id="{AB299413-074C-4ED2-AC76-ADF43B214D73}"/>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AB4C5661-AAF8-4D09-AE65-580E154EEDAA}"/>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1A1909FA-8D92-4C3B-AC23-7B466FFD5B86}"/>
              </a:ext>
            </a:extLst>
          </p:cNvPr>
          <p:cNvSpPr>
            <a:spLocks noGrp="1" noChangeArrowheads="1"/>
          </p:cNvSpPr>
          <p:nvPr>
            <p:ph type="sldNum" sz="quarter" idx="12"/>
          </p:nvPr>
        </p:nvSpPr>
        <p:spPr>
          <a:ln/>
        </p:spPr>
        <p:txBody>
          <a:bodyPr/>
          <a:lstStyle>
            <a:lvl1pPr>
              <a:defRPr/>
            </a:lvl1pPr>
          </a:lstStyle>
          <a:p>
            <a:pPr>
              <a:defRPr/>
            </a:pPr>
            <a:fld id="{D9AA2DC4-6926-44D1-8147-99398DA66F0B}" type="slidenum">
              <a:rPr lang="he-IL" altLang="en-US"/>
              <a:pPr>
                <a:defRPr/>
              </a:pPr>
              <a:t>‹#›</a:t>
            </a:fld>
            <a:endParaRPr lang="en-US" altLang="en-US"/>
          </a:p>
        </p:txBody>
      </p:sp>
    </p:spTree>
    <p:extLst>
      <p:ext uri="{BB962C8B-B14F-4D97-AF65-F5344CB8AC3E}">
        <p14:creationId xmlns:p14="http://schemas.microsoft.com/office/powerpoint/2010/main" val="325785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D36C78-7127-4F51-9D9E-AAEA4610759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FFD7C285-92C9-46BE-944C-F0842C0AF1F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3FEA5337-09CE-4B77-BB6B-0400BA9ED922}"/>
              </a:ext>
            </a:extLst>
          </p:cNvPr>
          <p:cNvSpPr>
            <a:spLocks noGrp="1" noChangeArrowheads="1"/>
          </p:cNvSpPr>
          <p:nvPr>
            <p:ph type="sldNum" sz="quarter" idx="12"/>
          </p:nvPr>
        </p:nvSpPr>
        <p:spPr>
          <a:ln/>
        </p:spPr>
        <p:txBody>
          <a:bodyPr/>
          <a:lstStyle>
            <a:lvl1pPr>
              <a:defRPr/>
            </a:lvl1pPr>
          </a:lstStyle>
          <a:p>
            <a:pPr>
              <a:defRPr/>
            </a:pPr>
            <a:fld id="{80D37AB6-F4C4-463C-ADF6-CCB4B685D0F1}" type="slidenum">
              <a:rPr lang="he-IL" altLang="en-US"/>
              <a:pPr>
                <a:defRPr/>
              </a:pPr>
              <a:t>‹#›</a:t>
            </a:fld>
            <a:endParaRPr lang="en-US" altLang="en-US"/>
          </a:p>
        </p:txBody>
      </p:sp>
    </p:spTree>
    <p:extLst>
      <p:ext uri="{BB962C8B-B14F-4D97-AF65-F5344CB8AC3E}">
        <p14:creationId xmlns:p14="http://schemas.microsoft.com/office/powerpoint/2010/main" val="350739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25887C7-A9D9-4986-8E8E-06C9A217229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769A10C1-4E5E-46EC-BBAA-CE7E297C7FE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EEA59F6C-D22A-4432-AFDE-1CF4111A53C8}"/>
              </a:ext>
            </a:extLst>
          </p:cNvPr>
          <p:cNvSpPr>
            <a:spLocks noGrp="1" noChangeArrowheads="1"/>
          </p:cNvSpPr>
          <p:nvPr>
            <p:ph type="sldNum" sz="quarter" idx="12"/>
          </p:nvPr>
        </p:nvSpPr>
        <p:spPr>
          <a:ln/>
        </p:spPr>
        <p:txBody>
          <a:bodyPr/>
          <a:lstStyle>
            <a:lvl1pPr>
              <a:defRPr/>
            </a:lvl1pPr>
          </a:lstStyle>
          <a:p>
            <a:pPr>
              <a:defRPr/>
            </a:pPr>
            <a:fld id="{B487FA6F-6955-4828-BC59-F9DC6D51C3E2}" type="slidenum">
              <a:rPr lang="he-IL" altLang="en-US"/>
              <a:pPr>
                <a:defRPr/>
              </a:pPr>
              <a:t>‹#›</a:t>
            </a:fld>
            <a:endParaRPr lang="en-US" altLang="en-US"/>
          </a:p>
        </p:txBody>
      </p:sp>
    </p:spTree>
    <p:extLst>
      <p:ext uri="{BB962C8B-B14F-4D97-AF65-F5344CB8AC3E}">
        <p14:creationId xmlns:p14="http://schemas.microsoft.com/office/powerpoint/2010/main" val="2347254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EF3176F8-5B5E-49C2-B2CB-960AC1DCA87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2BCCC34E-A7BD-4A32-BBB7-4EFBCA37AD3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D36D4F7E-649F-4555-BC25-75A000446A30}"/>
              </a:ext>
            </a:extLst>
          </p:cNvPr>
          <p:cNvSpPr>
            <a:spLocks noGrp="1" noChangeArrowheads="1"/>
          </p:cNvSpPr>
          <p:nvPr>
            <p:ph type="sldNum" sz="quarter" idx="12"/>
          </p:nvPr>
        </p:nvSpPr>
        <p:spPr>
          <a:ln/>
        </p:spPr>
        <p:txBody>
          <a:bodyPr/>
          <a:lstStyle>
            <a:lvl1pPr>
              <a:defRPr/>
            </a:lvl1pPr>
          </a:lstStyle>
          <a:p>
            <a:pPr>
              <a:defRPr/>
            </a:pPr>
            <a:fld id="{A3F8D143-F5E5-46D1-894E-0B8746A33A35}" type="slidenum">
              <a:rPr lang="he-IL" altLang="en-US"/>
              <a:pPr>
                <a:defRPr/>
              </a:pPr>
              <a:t>‹#›</a:t>
            </a:fld>
            <a:endParaRPr lang="en-US" altLang="en-US"/>
          </a:p>
        </p:txBody>
      </p:sp>
    </p:spTree>
    <p:extLst>
      <p:ext uri="{BB962C8B-B14F-4D97-AF65-F5344CB8AC3E}">
        <p14:creationId xmlns:p14="http://schemas.microsoft.com/office/powerpoint/2010/main" val="3353872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DE2111E-AAC7-4F64-A014-7B11ACCAC0C3}"/>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D2038967-A466-4EDA-9227-0C87ED7236DF}"/>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6BB0536-2D85-43B6-BDDF-F86444FEABF3}"/>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n-US" altLang="en-US"/>
          </a:p>
        </p:txBody>
      </p:sp>
      <p:sp>
        <p:nvSpPr>
          <p:cNvPr id="1029" name="Rectangle 5">
            <a:extLst>
              <a:ext uri="{FF2B5EF4-FFF2-40B4-BE49-F238E27FC236}">
                <a16:creationId xmlns:a16="http://schemas.microsoft.com/office/drawing/2014/main" id="{C027DC75-4B7D-4254-8FA8-0F36C86EAFEB}"/>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n-US" altLang="en-US"/>
          </a:p>
        </p:txBody>
      </p:sp>
      <p:sp>
        <p:nvSpPr>
          <p:cNvPr id="1030" name="Rectangle 6">
            <a:extLst>
              <a:ext uri="{FF2B5EF4-FFF2-40B4-BE49-F238E27FC236}">
                <a16:creationId xmlns:a16="http://schemas.microsoft.com/office/drawing/2014/main" id="{2DCDB39F-38E2-4FA1-BA09-A19E540F3A3D}"/>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035D27D-3792-4BF7-B46E-723D255FD5B2}" type="slidenum">
              <a:rPr lang="he-IL"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image" Target="../media/image120.png"/><Relationship Id="rId7" Type="http://schemas.openxmlformats.org/officeDocument/2006/relationships/oleObject" Target="../embeddings/oleObject3.bin"/><Relationship Id="rId12" Type="http://schemas.openxmlformats.org/officeDocument/2006/relationships/image" Target="../media/image17.wmf"/><Relationship Id="rId1" Type="http://schemas.openxmlformats.org/officeDocument/2006/relationships/slideLayout" Target="../slideLayouts/slideLayout2.xml"/><Relationship Id="rId6" Type="http://schemas.openxmlformats.org/officeDocument/2006/relationships/image" Target="../media/image14.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image" Target="../media/image12.png"/><Relationship Id="rId9" Type="http://schemas.openxmlformats.org/officeDocument/2006/relationships/oleObject" Target="../embeddings/oleObject4.bin"/></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6.bin"/><Relationship Id="rId7"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20.wmf"/><Relationship Id="rId5" Type="http://schemas.openxmlformats.org/officeDocument/2006/relationships/oleObject" Target="../embeddings/oleObject7.bin"/><Relationship Id="rId4" Type="http://schemas.openxmlformats.org/officeDocument/2006/relationships/image" Target="../media/image19.wmf"/><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9.bin"/><Relationship Id="rId4" Type="http://schemas.openxmlformats.org/officeDocument/2006/relationships/image" Target="../media/image3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1.bin"/><Relationship Id="rId4" Type="http://schemas.openxmlformats.org/officeDocument/2006/relationships/image" Target="../media/image39.wmf"/></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13.bin"/><Relationship Id="rId10" Type="http://schemas.openxmlformats.org/officeDocument/2006/relationships/image" Target="../media/image46.png"/><Relationship Id="rId4" Type="http://schemas.openxmlformats.org/officeDocument/2006/relationships/image" Target="../media/image46.wmf"/></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16.bin"/><Relationship Id="rId4" Type="http://schemas.openxmlformats.org/officeDocument/2006/relationships/image" Target="../media/image53.wmf"/></Relationships>
</file>

<file path=ppt/slides/_rels/slide39.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oleObject" Target="../embeddings/oleObject16.bin"/><Relationship Id="rId4" Type="http://schemas.openxmlformats.org/officeDocument/2006/relationships/image" Target="../media/image53.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8.bin"/><Relationship Id="rId7" Type="http://schemas.openxmlformats.org/officeDocument/2006/relationships/image" Target="../media/image58.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7.wmf"/><Relationship Id="rId11" Type="http://schemas.openxmlformats.org/officeDocument/2006/relationships/image" Target="../media/image60.wmf"/><Relationship Id="rId5" Type="http://schemas.openxmlformats.org/officeDocument/2006/relationships/oleObject" Target="../embeddings/oleObject19.bin"/><Relationship Id="rId10" Type="http://schemas.openxmlformats.org/officeDocument/2006/relationships/oleObject" Target="../embeddings/oleObject21.bin"/><Relationship Id="rId4" Type="http://schemas.openxmlformats.org/officeDocument/2006/relationships/image" Target="../media/image56.wmf"/><Relationship Id="rId9" Type="http://schemas.openxmlformats.org/officeDocument/2006/relationships/image" Target="../media/image59.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65.emf"/><Relationship Id="rId3" Type="http://schemas.openxmlformats.org/officeDocument/2006/relationships/image" Target="../media/image600.png"/><Relationship Id="rId7" Type="http://schemas.openxmlformats.org/officeDocument/2006/relationships/image" Target="../media/image62.emf"/><Relationship Id="rId12" Type="http://schemas.openxmlformats.org/officeDocument/2006/relationships/oleObject" Target="../embeddings/oleObject26.bin"/><Relationship Id="rId1" Type="http://schemas.openxmlformats.org/officeDocument/2006/relationships/slideLayout" Target="../slideLayouts/slideLayout2.xml"/><Relationship Id="rId6" Type="http://schemas.openxmlformats.org/officeDocument/2006/relationships/oleObject" Target="../embeddings/oleObject23.bin"/><Relationship Id="rId11" Type="http://schemas.openxmlformats.org/officeDocument/2006/relationships/image" Target="../media/image64.wmf"/><Relationship Id="rId5" Type="http://schemas.openxmlformats.org/officeDocument/2006/relationships/image" Target="../media/image61.e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63.emf"/></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oleObject" Target="../embeddings/oleObject28.bin"/><Relationship Id="rId5" Type="http://schemas.openxmlformats.org/officeDocument/2006/relationships/image" Target="../media/image66.emf"/><Relationship Id="rId4" Type="http://schemas.openxmlformats.org/officeDocument/2006/relationships/oleObject" Target="../embeddings/oleObject27.bin"/></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oleObject" Target="../embeddings/oleObject30.bin"/><Relationship Id="rId4" Type="http://schemas.openxmlformats.org/officeDocument/2006/relationships/image" Target="../media/image6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image" Target="../media/image73.png"/><Relationship Id="rId1" Type="http://schemas.openxmlformats.org/officeDocument/2006/relationships/slideLayout" Target="../slideLayouts/slideLayout6.xml"/><Relationship Id="rId4" Type="http://schemas.openxmlformats.org/officeDocument/2006/relationships/image" Target="../media/image74.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6.wmf"/></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colab.research.google.com/drive/18MFAYKiAkFgQP2uW0iB8Morv3M4J4zyU?usp=sharing"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3ECDEB1-0D6D-4B3F-9569-A32222874314}"/>
              </a:ext>
            </a:extLst>
          </p:cNvPr>
          <p:cNvSpPr>
            <a:spLocks noGrp="1" noChangeArrowheads="1"/>
          </p:cNvSpPr>
          <p:nvPr>
            <p:ph type="ctrTitle"/>
          </p:nvPr>
        </p:nvSpPr>
        <p:spPr/>
        <p:txBody>
          <a:bodyPr/>
          <a:lstStyle/>
          <a:p>
            <a:pPr eaLnBrk="1" hangingPunct="1"/>
            <a:r>
              <a:rPr lang="en-US" altLang="en-US" dirty="0"/>
              <a:t>Models of the motor system</a:t>
            </a:r>
          </a:p>
        </p:txBody>
      </p:sp>
      <p:sp>
        <p:nvSpPr>
          <p:cNvPr id="3075" name="Rectangle 3">
            <a:extLst>
              <a:ext uri="{FF2B5EF4-FFF2-40B4-BE49-F238E27FC236}">
                <a16:creationId xmlns:a16="http://schemas.microsoft.com/office/drawing/2014/main" id="{FED8C8E1-2336-40DA-97F6-BAA5DB738366}"/>
              </a:ext>
            </a:extLst>
          </p:cNvPr>
          <p:cNvSpPr>
            <a:spLocks noGrp="1" noChangeArrowheads="1"/>
          </p:cNvSpPr>
          <p:nvPr>
            <p:ph type="subTitle" idx="1"/>
          </p:nvPr>
        </p:nvSpPr>
        <p:spPr/>
        <p:txBody>
          <a:bodyPr/>
          <a:lstStyle/>
          <a:p>
            <a:pPr eaLnBrk="1" hangingPunct="1"/>
            <a:r>
              <a:rPr lang="en-US" altLang="en-US" sz="2800" dirty="0"/>
              <a:t>Spring 2025</a:t>
            </a:r>
          </a:p>
          <a:p>
            <a:pPr eaLnBrk="1" hangingPunct="1"/>
            <a:r>
              <a:rPr lang="en-US" altLang="en-US" sz="2800" dirty="0"/>
              <a:t>Lecture 2: Muscles and Muscle Models</a:t>
            </a:r>
          </a:p>
          <a:p>
            <a:pPr eaLnBrk="1" hangingPunct="1"/>
            <a:r>
              <a:rPr lang="en-US" altLang="en-US" sz="2800" dirty="0"/>
              <a:t>Opher Donchin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A22FA5-1B45-D765-4280-B147B6FB780C}"/>
              </a:ext>
            </a:extLst>
          </p:cNvPr>
          <p:cNvSpPr>
            <a:spLocks noGrp="1"/>
          </p:cNvSpPr>
          <p:nvPr>
            <p:ph type="title"/>
          </p:nvPr>
        </p:nvSpPr>
        <p:spPr>
          <a:xfrm>
            <a:off x="571352" y="350196"/>
            <a:ext cx="3485178" cy="1624520"/>
          </a:xfrm>
        </p:spPr>
        <p:txBody>
          <a:bodyPr vert="horz" lIns="91440" tIns="45720" rIns="91440" bIns="45720" rtlCol="0" anchor="ctr">
            <a:normAutofit/>
          </a:bodyPr>
          <a:lstStyle/>
          <a:p>
            <a:pPr algn="l" eaLnBrk="1" hangingPunct="1">
              <a:lnSpc>
                <a:spcPct val="90000"/>
              </a:lnSpc>
            </a:pPr>
            <a:r>
              <a:rPr lang="en-US" sz="3500" kern="1200">
                <a:solidFill>
                  <a:schemeClr val="tx1"/>
                </a:solidFill>
              </a:rPr>
              <a:t>It's Kahoot Time!</a:t>
            </a:r>
          </a:p>
        </p:txBody>
      </p:sp>
      <p:sp>
        <p:nvSpPr>
          <p:cNvPr id="4" name="Content Placeholder 3">
            <a:extLst>
              <a:ext uri="{FF2B5EF4-FFF2-40B4-BE49-F238E27FC236}">
                <a16:creationId xmlns:a16="http://schemas.microsoft.com/office/drawing/2014/main" id="{107C35CC-DF4B-0DCF-B015-25D8E2CF03EB}"/>
              </a:ext>
            </a:extLst>
          </p:cNvPr>
          <p:cNvSpPr>
            <a:spLocks noGrp="1"/>
          </p:cNvSpPr>
          <p:nvPr>
            <p:ph sz="half" idx="2"/>
          </p:nvPr>
        </p:nvSpPr>
        <p:spPr>
          <a:xfrm>
            <a:off x="571351" y="2743200"/>
            <a:ext cx="3485179" cy="3613149"/>
          </a:xfrm>
        </p:spPr>
        <p:txBody>
          <a:bodyPr vert="horz" lIns="91440" tIns="45720" rIns="91440" bIns="45720" rtlCol="0" anchor="ctr">
            <a:normAutofit/>
          </a:bodyPr>
          <a:lstStyle/>
          <a:p>
            <a:pPr indent="-228600" eaLnBrk="1" hangingPunct="1">
              <a:lnSpc>
                <a:spcPct val="90000"/>
              </a:lnSpc>
              <a:buFont typeface="Arial" panose="020B0604020202020204" pitchFamily="34" charset="0"/>
              <a:buChar char="•"/>
            </a:pPr>
            <a:r>
              <a:rPr lang="en-US" sz="1700" kern="1200" dirty="0"/>
              <a:t>Gather your devices and get ready!</a:t>
            </a:r>
          </a:p>
          <a:p>
            <a:pPr indent="-228600" eaLnBrk="1" hangingPunct="1">
              <a:lnSpc>
                <a:spcPct val="90000"/>
              </a:lnSpc>
              <a:buFont typeface="Arial" panose="020B0604020202020204" pitchFamily="34" charset="0"/>
              <a:buChar char="•"/>
            </a:pPr>
            <a:r>
              <a:rPr lang="en-US" sz="1700" kern="1200" dirty="0"/>
              <a:t>Let's see who’s on top of the material!</a:t>
            </a:r>
          </a:p>
        </p:txBody>
      </p:sp>
      <p:pic>
        <p:nvPicPr>
          <p:cNvPr id="5" name="Content Placeholder 4" descr="Colourful boardgame">
            <a:extLst>
              <a:ext uri="{FF2B5EF4-FFF2-40B4-BE49-F238E27FC236}">
                <a16:creationId xmlns:a16="http://schemas.microsoft.com/office/drawing/2014/main" id="{E2824820-B9C9-4D4B-80E9-CCDC2248E703}"/>
              </a:ext>
            </a:extLst>
          </p:cNvPr>
          <p:cNvPicPr>
            <a:picLocks noGrp="1" noChangeAspect="1"/>
          </p:cNvPicPr>
          <p:nvPr>
            <p:ph sz="half" idx="1"/>
          </p:nvPr>
        </p:nvPicPr>
        <p:blipFill>
          <a:blip r:embed="rId3"/>
          <a:srcRect l="27750" r="27867"/>
          <a:stretch/>
        </p:blipFill>
        <p:spPr>
          <a:xfrm>
            <a:off x="4572000" y="1"/>
            <a:ext cx="4577118" cy="6858000"/>
          </a:xfrm>
          <a:prstGeom prst="rect">
            <a:avLst/>
          </a:prstGeom>
        </p:spPr>
      </p:pic>
    </p:spTree>
    <p:extLst>
      <p:ext uri="{BB962C8B-B14F-4D97-AF65-F5344CB8AC3E}">
        <p14:creationId xmlns:p14="http://schemas.microsoft.com/office/powerpoint/2010/main" val="24417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DA0C-B259-420E-B0D5-60F73CB5EFBC}"/>
              </a:ext>
            </a:extLst>
          </p:cNvPr>
          <p:cNvSpPr>
            <a:spLocks noGrp="1"/>
          </p:cNvSpPr>
          <p:nvPr>
            <p:ph type="title"/>
          </p:nvPr>
        </p:nvSpPr>
        <p:spPr/>
        <p:txBody>
          <a:bodyPr/>
          <a:lstStyle/>
          <a:p>
            <a:r>
              <a:rPr lang="en-US" dirty="0"/>
              <a:t>Arbitrariness of the EMG</a:t>
            </a:r>
            <a:endParaRPr lang="en-IL" dirty="0"/>
          </a:p>
        </p:txBody>
      </p:sp>
      <p:pic>
        <p:nvPicPr>
          <p:cNvPr id="3" name="Picture 2">
            <a:extLst>
              <a:ext uri="{FF2B5EF4-FFF2-40B4-BE49-F238E27FC236}">
                <a16:creationId xmlns:a16="http://schemas.microsoft.com/office/drawing/2014/main" id="{D30111A7-9F47-45A6-A837-5999A275DE83}"/>
              </a:ext>
            </a:extLst>
          </p:cNvPr>
          <p:cNvPicPr>
            <a:picLocks noChangeAspect="1"/>
          </p:cNvPicPr>
          <p:nvPr/>
        </p:nvPicPr>
        <p:blipFill>
          <a:blip r:embed="rId2"/>
          <a:stretch>
            <a:fillRect/>
          </a:stretch>
        </p:blipFill>
        <p:spPr>
          <a:xfrm>
            <a:off x="1650850" y="1700808"/>
            <a:ext cx="5842300" cy="4565885"/>
          </a:xfrm>
          <a:prstGeom prst="rect">
            <a:avLst/>
          </a:prstGeom>
        </p:spPr>
      </p:pic>
      <p:sp>
        <p:nvSpPr>
          <p:cNvPr id="4" name="TextBox 3">
            <a:extLst>
              <a:ext uri="{FF2B5EF4-FFF2-40B4-BE49-F238E27FC236}">
                <a16:creationId xmlns:a16="http://schemas.microsoft.com/office/drawing/2014/main" id="{B799C57F-946A-461C-944C-F35346F20867}"/>
              </a:ext>
            </a:extLst>
          </p:cNvPr>
          <p:cNvSpPr txBox="1"/>
          <p:nvPr/>
        </p:nvSpPr>
        <p:spPr>
          <a:xfrm>
            <a:off x="107504" y="6309320"/>
            <a:ext cx="8229600" cy="369332"/>
          </a:xfrm>
          <a:prstGeom prst="rect">
            <a:avLst/>
          </a:prstGeom>
          <a:noFill/>
        </p:spPr>
        <p:txBody>
          <a:bodyPr wrap="square" rtlCol="0">
            <a:spAutoFit/>
          </a:bodyPr>
          <a:lstStyle/>
          <a:p>
            <a:r>
              <a:rPr lang="en-US" dirty="0"/>
              <a:t>De Luca </a:t>
            </a:r>
            <a:r>
              <a:rPr lang="en-US" i="1" dirty="0"/>
              <a:t>J Applied </a:t>
            </a:r>
            <a:r>
              <a:rPr lang="en-US" i="1" dirty="0" err="1"/>
              <a:t>Biomech</a:t>
            </a:r>
            <a:r>
              <a:rPr lang="en-US" dirty="0"/>
              <a:t> 1997 doi:10.1123/jab.13.2.135</a:t>
            </a:r>
            <a:endParaRPr lang="en-IL" dirty="0"/>
          </a:p>
        </p:txBody>
      </p:sp>
    </p:spTree>
    <p:extLst>
      <p:ext uri="{BB962C8B-B14F-4D97-AF65-F5344CB8AC3E}">
        <p14:creationId xmlns:p14="http://schemas.microsoft.com/office/powerpoint/2010/main" val="9989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7A72-786F-41B9-A580-D19B73711C60}"/>
              </a:ext>
            </a:extLst>
          </p:cNvPr>
          <p:cNvSpPr>
            <a:spLocks noGrp="1"/>
          </p:cNvSpPr>
          <p:nvPr>
            <p:ph type="title"/>
          </p:nvPr>
        </p:nvSpPr>
        <p:spPr/>
        <p:txBody>
          <a:bodyPr/>
          <a:lstStyle/>
          <a:p>
            <a:r>
              <a:rPr lang="en-US" dirty="0"/>
              <a:t>Part 2</a:t>
            </a:r>
            <a:endParaRPr lang="en-IL" dirty="0"/>
          </a:p>
        </p:txBody>
      </p:sp>
      <p:sp>
        <p:nvSpPr>
          <p:cNvPr id="3" name="Content Placeholder 2">
            <a:extLst>
              <a:ext uri="{FF2B5EF4-FFF2-40B4-BE49-F238E27FC236}">
                <a16:creationId xmlns:a16="http://schemas.microsoft.com/office/drawing/2014/main" id="{1FCE0A51-248D-4017-B4EB-0B8EE8A259F4}"/>
              </a:ext>
            </a:extLst>
          </p:cNvPr>
          <p:cNvSpPr>
            <a:spLocks noGrp="1"/>
          </p:cNvSpPr>
          <p:nvPr>
            <p:ph idx="1"/>
          </p:nvPr>
        </p:nvSpPr>
        <p:spPr/>
        <p:txBody>
          <a:bodyPr/>
          <a:lstStyle/>
          <a:p>
            <a:r>
              <a:rPr lang="en-US" dirty="0"/>
              <a:t>Translating EMG activity to muscle activation</a:t>
            </a:r>
            <a:endParaRPr lang="en-IL" dirty="0"/>
          </a:p>
        </p:txBody>
      </p:sp>
    </p:spTree>
    <p:extLst>
      <p:ext uri="{BB962C8B-B14F-4D97-AF65-F5344CB8AC3E}">
        <p14:creationId xmlns:p14="http://schemas.microsoft.com/office/powerpoint/2010/main" val="4200070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550C-7234-430E-86F9-FED4A76075AE}"/>
              </a:ext>
            </a:extLst>
          </p:cNvPr>
          <p:cNvSpPr>
            <a:spLocks noGrp="1"/>
          </p:cNvSpPr>
          <p:nvPr>
            <p:ph type="title"/>
          </p:nvPr>
        </p:nvSpPr>
        <p:spPr/>
        <p:txBody>
          <a:bodyPr/>
          <a:lstStyle/>
          <a:p>
            <a:r>
              <a:rPr lang="en-US" dirty="0"/>
              <a:t>Forward model of the motor system</a:t>
            </a:r>
            <a:endParaRPr lang="en-IL" dirty="0"/>
          </a:p>
        </p:txBody>
      </p:sp>
      <p:pic>
        <p:nvPicPr>
          <p:cNvPr id="4" name="Picture 3">
            <a:extLst>
              <a:ext uri="{FF2B5EF4-FFF2-40B4-BE49-F238E27FC236}">
                <a16:creationId xmlns:a16="http://schemas.microsoft.com/office/drawing/2014/main" id="{0BC301CB-9DAC-491F-9D83-A49ACA0E49B3}"/>
              </a:ext>
            </a:extLst>
          </p:cNvPr>
          <p:cNvPicPr>
            <a:picLocks noChangeAspect="1"/>
          </p:cNvPicPr>
          <p:nvPr/>
        </p:nvPicPr>
        <p:blipFill>
          <a:blip r:embed="rId2"/>
          <a:stretch>
            <a:fillRect/>
          </a:stretch>
        </p:blipFill>
        <p:spPr>
          <a:xfrm>
            <a:off x="3695" y="1417638"/>
            <a:ext cx="9073335" cy="3235498"/>
          </a:xfrm>
          <a:prstGeom prst="rect">
            <a:avLst/>
          </a:prstGeom>
        </p:spPr>
      </p:pic>
      <p:sp>
        <p:nvSpPr>
          <p:cNvPr id="5" name="TextBox 4">
            <a:extLst>
              <a:ext uri="{FF2B5EF4-FFF2-40B4-BE49-F238E27FC236}">
                <a16:creationId xmlns:a16="http://schemas.microsoft.com/office/drawing/2014/main" id="{1051F304-9ED8-4346-BEF3-7FF63FCEA283}"/>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Tree>
    <p:extLst>
      <p:ext uri="{BB962C8B-B14F-4D97-AF65-F5344CB8AC3E}">
        <p14:creationId xmlns:p14="http://schemas.microsoft.com/office/powerpoint/2010/main" val="683134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D33A3-7072-4202-A091-D0C2869EAABB}"/>
              </a:ext>
            </a:extLst>
          </p:cNvPr>
          <p:cNvSpPr>
            <a:spLocks noGrp="1"/>
          </p:cNvSpPr>
          <p:nvPr>
            <p:ph type="title"/>
          </p:nvPr>
        </p:nvSpPr>
        <p:spPr/>
        <p:txBody>
          <a:bodyPr/>
          <a:lstStyle/>
          <a:p>
            <a:r>
              <a:rPr lang="en-US" dirty="0"/>
              <a:t>Why translating EMG to activation is hard</a:t>
            </a:r>
            <a:endParaRPr lang="en-IL" dirty="0"/>
          </a:p>
        </p:txBody>
      </p:sp>
      <p:sp>
        <p:nvSpPr>
          <p:cNvPr id="3" name="Content Placeholder 2">
            <a:extLst>
              <a:ext uri="{FF2B5EF4-FFF2-40B4-BE49-F238E27FC236}">
                <a16:creationId xmlns:a16="http://schemas.microsoft.com/office/drawing/2014/main" id="{F8EE45C6-F798-4015-A36F-5C632484BD1B}"/>
              </a:ext>
            </a:extLst>
          </p:cNvPr>
          <p:cNvSpPr>
            <a:spLocks noGrp="1"/>
          </p:cNvSpPr>
          <p:nvPr>
            <p:ph idx="1"/>
          </p:nvPr>
        </p:nvSpPr>
        <p:spPr/>
        <p:txBody>
          <a:bodyPr/>
          <a:lstStyle/>
          <a:p>
            <a:r>
              <a:rPr lang="en-US" dirty="0"/>
              <a:t>EMG is noisy and indirect</a:t>
            </a:r>
          </a:p>
          <a:p>
            <a:r>
              <a:rPr lang="en-US" dirty="0"/>
              <a:t>Estimate muscle activation</a:t>
            </a:r>
          </a:p>
          <a:p>
            <a:pPr lvl="1"/>
            <a:r>
              <a:rPr lang="en-US" dirty="0"/>
              <a:t>Requires assumptions</a:t>
            </a:r>
          </a:p>
          <a:p>
            <a:r>
              <a:rPr lang="en-US" dirty="0"/>
              <a:t>Output force depends on muscle state</a:t>
            </a:r>
          </a:p>
          <a:p>
            <a:pPr lvl="1"/>
            <a:r>
              <a:rPr lang="en-US" dirty="0"/>
              <a:t>Not just activation</a:t>
            </a:r>
          </a:p>
        </p:txBody>
      </p:sp>
    </p:spTree>
    <p:extLst>
      <p:ext uri="{BB962C8B-B14F-4D97-AF65-F5344CB8AC3E}">
        <p14:creationId xmlns:p14="http://schemas.microsoft.com/office/powerpoint/2010/main" val="417295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EE52-5C97-4F17-A81F-AE9651A77B14}"/>
              </a:ext>
            </a:extLst>
          </p:cNvPr>
          <p:cNvSpPr>
            <a:spLocks noGrp="1"/>
          </p:cNvSpPr>
          <p:nvPr>
            <p:ph type="title"/>
          </p:nvPr>
        </p:nvSpPr>
        <p:spPr/>
        <p:txBody>
          <a:bodyPr/>
          <a:lstStyle/>
          <a:p>
            <a:r>
              <a:rPr lang="en-US" dirty="0"/>
              <a:t>Step 1: rectify the EMG</a:t>
            </a:r>
            <a:endParaRPr lang="en-IL" dirty="0"/>
          </a:p>
        </p:txBody>
      </p:sp>
      <p:pic>
        <p:nvPicPr>
          <p:cNvPr id="3" name="Picture 2">
            <a:extLst>
              <a:ext uri="{FF2B5EF4-FFF2-40B4-BE49-F238E27FC236}">
                <a16:creationId xmlns:a16="http://schemas.microsoft.com/office/drawing/2014/main" id="{4F00FE6B-2E0D-46B8-A1FD-C9AC8B14E5DC}"/>
              </a:ext>
            </a:extLst>
          </p:cNvPr>
          <p:cNvPicPr>
            <a:picLocks noChangeAspect="1"/>
          </p:cNvPicPr>
          <p:nvPr/>
        </p:nvPicPr>
        <p:blipFill rotWithShape="1">
          <a:blip r:embed="rId2"/>
          <a:srcRect r="78875"/>
          <a:stretch/>
        </p:blipFill>
        <p:spPr>
          <a:xfrm>
            <a:off x="457200" y="1497039"/>
            <a:ext cx="1738536" cy="1993882"/>
          </a:xfrm>
          <a:prstGeom prst="rect">
            <a:avLst/>
          </a:prstGeom>
        </p:spPr>
      </p:pic>
      <p:pic>
        <p:nvPicPr>
          <p:cNvPr id="6" name="Picture 5">
            <a:extLst>
              <a:ext uri="{FF2B5EF4-FFF2-40B4-BE49-F238E27FC236}">
                <a16:creationId xmlns:a16="http://schemas.microsoft.com/office/drawing/2014/main" id="{A96874D0-7C29-45D6-88D5-B2220962F84B}"/>
              </a:ext>
            </a:extLst>
          </p:cNvPr>
          <p:cNvPicPr>
            <a:picLocks noChangeAspect="1"/>
          </p:cNvPicPr>
          <p:nvPr/>
        </p:nvPicPr>
        <p:blipFill rotWithShape="1">
          <a:blip r:embed="rId2"/>
          <a:srcRect l="40249" r="39626"/>
          <a:stretch/>
        </p:blipFill>
        <p:spPr>
          <a:xfrm>
            <a:off x="3819816" y="1536028"/>
            <a:ext cx="1656184" cy="1993882"/>
          </a:xfrm>
          <a:prstGeom prst="rect">
            <a:avLst/>
          </a:prstGeom>
        </p:spPr>
      </p:pic>
      <p:pic>
        <p:nvPicPr>
          <p:cNvPr id="7" name="Picture 6">
            <a:extLst>
              <a:ext uri="{FF2B5EF4-FFF2-40B4-BE49-F238E27FC236}">
                <a16:creationId xmlns:a16="http://schemas.microsoft.com/office/drawing/2014/main" id="{AD5DD52B-34F9-4AC6-A147-84700CBA3A28}"/>
              </a:ext>
            </a:extLst>
          </p:cNvPr>
          <p:cNvPicPr>
            <a:picLocks noChangeAspect="1"/>
          </p:cNvPicPr>
          <p:nvPr/>
        </p:nvPicPr>
        <p:blipFill rotWithShape="1">
          <a:blip r:embed="rId2"/>
          <a:srcRect l="21000" t="-977" r="58894" b="977"/>
          <a:stretch/>
        </p:blipFill>
        <p:spPr>
          <a:xfrm>
            <a:off x="2195736" y="1490377"/>
            <a:ext cx="1654660" cy="1993882"/>
          </a:xfrm>
          <a:prstGeom prst="rect">
            <a:avLst/>
          </a:prstGeom>
        </p:spPr>
      </p:pic>
      <p:sp>
        <p:nvSpPr>
          <p:cNvPr id="9" name="TextBox 8">
            <a:extLst>
              <a:ext uri="{FF2B5EF4-FFF2-40B4-BE49-F238E27FC236}">
                <a16:creationId xmlns:a16="http://schemas.microsoft.com/office/drawing/2014/main" id="{903DE381-176C-4E34-9D1D-3CD89B216BBA}"/>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Tree>
    <p:extLst>
      <p:ext uri="{BB962C8B-B14F-4D97-AF65-F5344CB8AC3E}">
        <p14:creationId xmlns:p14="http://schemas.microsoft.com/office/powerpoint/2010/main" val="156636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144A-B7C7-472F-800C-FA3141617CD8}"/>
              </a:ext>
            </a:extLst>
          </p:cNvPr>
          <p:cNvSpPr>
            <a:spLocks noGrp="1"/>
          </p:cNvSpPr>
          <p:nvPr>
            <p:ph type="title"/>
          </p:nvPr>
        </p:nvSpPr>
        <p:spPr/>
        <p:txBody>
          <a:bodyPr/>
          <a:lstStyle/>
          <a:p>
            <a:r>
              <a:rPr lang="en-US" dirty="0"/>
              <a:t>Thelen Model of activation dynamics</a:t>
            </a:r>
            <a:endParaRPr lang="en-IL" dirty="0"/>
          </a:p>
        </p:txBody>
      </p:sp>
      <p:sp>
        <p:nvSpPr>
          <p:cNvPr id="4" name="Content Placeholder 3">
            <a:extLst>
              <a:ext uri="{FF2B5EF4-FFF2-40B4-BE49-F238E27FC236}">
                <a16:creationId xmlns:a16="http://schemas.microsoft.com/office/drawing/2014/main" id="{A70183CD-924F-4756-9C32-C2627A361941}"/>
              </a:ext>
            </a:extLst>
          </p:cNvPr>
          <p:cNvSpPr>
            <a:spLocks noGrp="1"/>
          </p:cNvSpPr>
          <p:nvPr>
            <p:ph idx="1"/>
          </p:nvPr>
        </p:nvSpPr>
        <p:spPr>
          <a:xfrm>
            <a:off x="457200" y="4581128"/>
            <a:ext cx="8229600" cy="1545035"/>
          </a:xfrm>
        </p:spPr>
        <p:txBody>
          <a:bodyPr/>
          <a:lstStyle/>
          <a:p>
            <a:r>
              <a:rPr lang="en-US" dirty="0"/>
              <a:t>Muscle activation modeled as first-order low-pass filter</a:t>
            </a:r>
          </a:p>
          <a:p>
            <a:pPr lvl="1"/>
            <a:endParaRPr lang="en-IL" dirty="0"/>
          </a:p>
        </p:txBody>
      </p:sp>
      <p:pic>
        <p:nvPicPr>
          <p:cNvPr id="3" name="Picture 2">
            <a:extLst>
              <a:ext uri="{FF2B5EF4-FFF2-40B4-BE49-F238E27FC236}">
                <a16:creationId xmlns:a16="http://schemas.microsoft.com/office/drawing/2014/main" id="{4670B87A-3276-4F10-B486-C29460D82161}"/>
              </a:ext>
            </a:extLst>
          </p:cNvPr>
          <p:cNvPicPr>
            <a:picLocks noChangeAspect="1"/>
          </p:cNvPicPr>
          <p:nvPr/>
        </p:nvPicPr>
        <p:blipFill>
          <a:blip r:embed="rId2"/>
          <a:stretch>
            <a:fillRect/>
          </a:stretch>
        </p:blipFill>
        <p:spPr>
          <a:xfrm>
            <a:off x="1043608" y="1432519"/>
            <a:ext cx="3762211" cy="3288232"/>
          </a:xfrm>
          <a:prstGeom prst="rect">
            <a:avLst/>
          </a:prstGeom>
        </p:spPr>
      </p:pic>
      <p:sp>
        <p:nvSpPr>
          <p:cNvPr id="5" name="TextBox 4">
            <a:extLst>
              <a:ext uri="{FF2B5EF4-FFF2-40B4-BE49-F238E27FC236}">
                <a16:creationId xmlns:a16="http://schemas.microsoft.com/office/drawing/2014/main" id="{BA816B10-F0E8-4083-8C00-2C27C8386C51}"/>
              </a:ext>
            </a:extLst>
          </p:cNvPr>
          <p:cNvSpPr txBox="1"/>
          <p:nvPr/>
        </p:nvSpPr>
        <p:spPr>
          <a:xfrm>
            <a:off x="107504" y="6309320"/>
            <a:ext cx="8229600" cy="369332"/>
          </a:xfrm>
          <a:prstGeom prst="rect">
            <a:avLst/>
          </a:prstGeom>
          <a:noFill/>
        </p:spPr>
        <p:txBody>
          <a:bodyPr wrap="square" rtlCol="0">
            <a:spAutoFit/>
          </a:bodyPr>
          <a:lstStyle/>
          <a:p>
            <a:r>
              <a:rPr lang="en-US" dirty="0" err="1"/>
              <a:t>Thelen</a:t>
            </a:r>
            <a:r>
              <a:rPr lang="en-US" dirty="0"/>
              <a:t> </a:t>
            </a:r>
            <a:r>
              <a:rPr lang="en-US" i="1" dirty="0"/>
              <a:t>J </a:t>
            </a:r>
            <a:r>
              <a:rPr lang="en-US" i="1" dirty="0" err="1"/>
              <a:t>Biomech</a:t>
            </a:r>
            <a:r>
              <a:rPr lang="en-US" i="1" dirty="0"/>
              <a:t> </a:t>
            </a:r>
            <a:r>
              <a:rPr lang="en-US" i="1" dirty="0" err="1"/>
              <a:t>Eng</a:t>
            </a:r>
            <a:r>
              <a:rPr lang="en-US" dirty="0"/>
              <a:t> 2003 doi:10.1115/1.1531112</a:t>
            </a:r>
            <a:endParaRPr lang="en-IL"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493FB6-EA1D-90DE-CFE7-E3CC7C794DA6}"/>
                  </a:ext>
                </a:extLst>
              </p:cNvPr>
              <p:cNvSpPr txBox="1"/>
              <p:nvPr/>
            </p:nvSpPr>
            <p:spPr>
              <a:xfrm>
                <a:off x="5652120" y="1916832"/>
                <a:ext cx="2448272" cy="923330"/>
              </a:xfrm>
              <a:prstGeom prst="rect">
                <a:avLst/>
              </a:prstGeom>
              <a:noFill/>
            </p:spPr>
            <p:txBody>
              <a:bodyPr wrap="square" rtlCol="1">
                <a:spAutoFit/>
              </a:bodyPr>
              <a:lstStyle/>
              <a:p>
                <a:r>
                  <a:rPr lang="en-US" dirty="0"/>
                  <a:t>STIM: Incoming signal</a:t>
                </a:r>
              </a:p>
              <a:p>
                <a14:m>
                  <m:oMath xmlns:m="http://schemas.openxmlformats.org/officeDocument/2006/math">
                    <m:r>
                      <a:rPr lang="en-IL" i="1" smtClean="0">
                        <a:latin typeface="Cambria Math" panose="02040503050406030204" pitchFamily="18" charset="0"/>
                        <a:ea typeface="Cambria Math" panose="02040503050406030204" pitchFamily="18" charset="0"/>
                      </a:rPr>
                      <m:t>𝛾</m:t>
                    </m:r>
                  </m:oMath>
                </a14:m>
                <a:r>
                  <a:rPr lang="en-US" dirty="0"/>
                  <a:t>: Muscle activation</a:t>
                </a:r>
                <a:endParaRPr lang="en-IL" dirty="0"/>
              </a:p>
              <a:p>
                <a:endParaRPr lang="he-IL" dirty="0"/>
              </a:p>
            </p:txBody>
          </p:sp>
        </mc:Choice>
        <mc:Fallback xmlns="">
          <p:sp>
            <p:nvSpPr>
              <p:cNvPr id="6" name="TextBox 5">
                <a:extLst>
                  <a:ext uri="{FF2B5EF4-FFF2-40B4-BE49-F238E27FC236}">
                    <a16:creationId xmlns:a16="http://schemas.microsoft.com/office/drawing/2014/main" id="{69493FB6-EA1D-90DE-CFE7-E3CC7C794DA6}"/>
                  </a:ext>
                </a:extLst>
              </p:cNvPr>
              <p:cNvSpPr txBox="1">
                <a:spLocks noRot="1" noChangeAspect="1" noMove="1" noResize="1" noEditPoints="1" noAdjustHandles="1" noChangeArrowheads="1" noChangeShapeType="1" noTextEdit="1"/>
              </p:cNvSpPr>
              <p:nvPr/>
            </p:nvSpPr>
            <p:spPr>
              <a:xfrm>
                <a:off x="5652120" y="1916832"/>
                <a:ext cx="2448272" cy="923330"/>
              </a:xfrm>
              <a:prstGeom prst="rect">
                <a:avLst/>
              </a:prstGeom>
              <a:blipFill>
                <a:blip r:embed="rId3"/>
                <a:stretch>
                  <a:fillRect l="-1990" t="-3289" r="-2239"/>
                </a:stretch>
              </a:blipFill>
            </p:spPr>
            <p:txBody>
              <a:bodyPr/>
              <a:lstStyle/>
              <a:p>
                <a:r>
                  <a:rPr lang="he-IL">
                    <a:noFill/>
                  </a:rPr>
                  <a:t> </a:t>
                </a:r>
              </a:p>
            </p:txBody>
          </p:sp>
        </mc:Fallback>
      </mc:AlternateContent>
      <p:graphicFrame>
        <p:nvGraphicFramePr>
          <p:cNvPr id="7" name="Object 6">
            <a:extLst>
              <a:ext uri="{FF2B5EF4-FFF2-40B4-BE49-F238E27FC236}">
                <a16:creationId xmlns:a16="http://schemas.microsoft.com/office/drawing/2014/main" id="{4CF981B4-ECE9-92EA-5B27-B2373846A4B5}"/>
              </a:ext>
            </a:extLst>
          </p:cNvPr>
          <p:cNvGraphicFramePr>
            <a:graphicFrameLocks noChangeAspect="1"/>
          </p:cNvGraphicFramePr>
          <p:nvPr>
            <p:extLst>
              <p:ext uri="{D42A27DB-BD31-4B8C-83A1-F6EECF244321}">
                <p14:modId xmlns:p14="http://schemas.microsoft.com/office/powerpoint/2010/main" val="2047864218"/>
              </p:ext>
            </p:extLst>
          </p:nvPr>
        </p:nvGraphicFramePr>
        <p:xfrm>
          <a:off x="5508104" y="3023319"/>
          <a:ext cx="2374900" cy="931863"/>
        </p:xfrm>
        <a:graphic>
          <a:graphicData uri="http://schemas.openxmlformats.org/presentationml/2006/ole">
            <mc:AlternateContent xmlns:mc="http://schemas.openxmlformats.org/markup-compatibility/2006">
              <mc:Choice xmlns:v="urn:schemas-microsoft-com:vml" Requires="v">
                <p:oleObj name="Equation" r:id="rId4" imgW="2374377" imgH="931353" progId="Equation.DSMT4">
                  <p:embed/>
                </p:oleObj>
              </mc:Choice>
              <mc:Fallback>
                <p:oleObj name="Equation" r:id="rId4" imgW="2374377" imgH="931353" progId="Equation.DSMT4">
                  <p:embed/>
                  <p:pic>
                    <p:nvPicPr>
                      <p:cNvPr id="7" name="Object 6">
                        <a:extLst>
                          <a:ext uri="{FF2B5EF4-FFF2-40B4-BE49-F238E27FC236}">
                            <a16:creationId xmlns:a16="http://schemas.microsoft.com/office/drawing/2014/main" id="{4CF981B4-ECE9-92EA-5B27-B2373846A4B5}"/>
                          </a:ext>
                        </a:extLst>
                      </p:cNvPr>
                      <p:cNvPicPr/>
                      <p:nvPr/>
                    </p:nvPicPr>
                    <p:blipFill>
                      <a:blip r:embed="rId5"/>
                      <a:stretch>
                        <a:fillRect/>
                      </a:stretch>
                    </p:blipFill>
                    <p:spPr>
                      <a:xfrm>
                        <a:off x="5508104" y="3023319"/>
                        <a:ext cx="2374900" cy="931863"/>
                      </a:xfrm>
                      <a:prstGeom prst="rect">
                        <a:avLst/>
                      </a:prstGeom>
                    </p:spPr>
                  </p:pic>
                </p:oleObj>
              </mc:Fallback>
            </mc:AlternateContent>
          </a:graphicData>
        </a:graphic>
      </p:graphicFrame>
    </p:spTree>
    <p:extLst>
      <p:ext uri="{BB962C8B-B14F-4D97-AF65-F5344CB8AC3E}">
        <p14:creationId xmlns:p14="http://schemas.microsoft.com/office/powerpoint/2010/main" val="744954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144A-B7C7-472F-800C-FA3141617CD8}"/>
              </a:ext>
            </a:extLst>
          </p:cNvPr>
          <p:cNvSpPr>
            <a:spLocks noGrp="1"/>
          </p:cNvSpPr>
          <p:nvPr>
            <p:ph type="title"/>
          </p:nvPr>
        </p:nvSpPr>
        <p:spPr/>
        <p:txBody>
          <a:bodyPr/>
          <a:lstStyle/>
          <a:p>
            <a:r>
              <a:rPr lang="en-US" dirty="0"/>
              <a:t>Time constant is not constant</a:t>
            </a:r>
            <a:endParaRPr lang="en-IL"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70183CD-924F-4756-9C32-C2627A361941}"/>
                  </a:ext>
                </a:extLst>
              </p:cNvPr>
              <p:cNvSpPr>
                <a:spLocks noGrp="1"/>
              </p:cNvSpPr>
              <p:nvPr>
                <p:ph idx="1"/>
              </p:nvPr>
            </p:nvSpPr>
            <p:spPr>
              <a:xfrm>
                <a:off x="457200" y="4581128"/>
                <a:ext cx="8229600" cy="1545035"/>
              </a:xfrm>
            </p:spPr>
            <p:txBody>
              <a:bodyPr/>
              <a:lstStyle/>
              <a:p>
                <a:r>
                  <a:rPr lang="en-US" dirty="0"/>
                  <a:t>STIM: Incoming signal</a:t>
                </a:r>
              </a:p>
              <a:p>
                <a14:m>
                  <m:oMath xmlns:m="http://schemas.openxmlformats.org/officeDocument/2006/math">
                    <m:r>
                      <a:rPr lang="en-IL" i="1" smtClean="0">
                        <a:latin typeface="Cambria Math" panose="02040503050406030204" pitchFamily="18" charset="0"/>
                        <a:ea typeface="Cambria Math" panose="02040503050406030204" pitchFamily="18" charset="0"/>
                      </a:rPr>
                      <m:t>𝛾</m:t>
                    </m:r>
                  </m:oMath>
                </a14:m>
                <a:r>
                  <a:rPr lang="en-US" dirty="0"/>
                  <a:t>: Muscle activation</a:t>
                </a:r>
                <a:endParaRPr lang="en-IL" dirty="0"/>
              </a:p>
            </p:txBody>
          </p:sp>
        </mc:Choice>
        <mc:Fallback xmlns="">
          <p:sp>
            <p:nvSpPr>
              <p:cNvPr id="4" name="Content Placeholder 3">
                <a:extLst>
                  <a:ext uri="{FF2B5EF4-FFF2-40B4-BE49-F238E27FC236}">
                    <a16:creationId xmlns:a16="http://schemas.microsoft.com/office/drawing/2014/main" id="{A70183CD-924F-4756-9C32-C2627A361941}"/>
                  </a:ext>
                </a:extLst>
              </p:cNvPr>
              <p:cNvSpPr>
                <a:spLocks noGrp="1" noRot="1" noChangeAspect="1" noMove="1" noResize="1" noEditPoints="1" noAdjustHandles="1" noChangeArrowheads="1" noChangeShapeType="1" noTextEdit="1"/>
              </p:cNvSpPr>
              <p:nvPr>
                <p:ph idx="1"/>
              </p:nvPr>
            </p:nvSpPr>
            <p:spPr>
              <a:xfrm>
                <a:off x="457200" y="4581128"/>
                <a:ext cx="8229600" cy="1545035"/>
              </a:xfrm>
              <a:blipFill>
                <a:blip r:embed="rId3"/>
                <a:stretch>
                  <a:fillRect l="-1704" t="-5118"/>
                </a:stretch>
              </a:blipFill>
            </p:spPr>
            <p:txBody>
              <a:bodyPr/>
              <a:lstStyle/>
              <a:p>
                <a:r>
                  <a:rPr lang="en-IL">
                    <a:noFill/>
                  </a:rPr>
                  <a:t> </a:t>
                </a:r>
              </a:p>
            </p:txBody>
          </p:sp>
        </mc:Fallback>
      </mc:AlternateContent>
      <p:pic>
        <p:nvPicPr>
          <p:cNvPr id="3" name="Picture 2">
            <a:extLst>
              <a:ext uri="{FF2B5EF4-FFF2-40B4-BE49-F238E27FC236}">
                <a16:creationId xmlns:a16="http://schemas.microsoft.com/office/drawing/2014/main" id="{4670B87A-3276-4F10-B486-C29460D82161}"/>
              </a:ext>
            </a:extLst>
          </p:cNvPr>
          <p:cNvPicPr>
            <a:picLocks noChangeAspect="1"/>
          </p:cNvPicPr>
          <p:nvPr/>
        </p:nvPicPr>
        <p:blipFill>
          <a:blip r:embed="rId4"/>
          <a:stretch>
            <a:fillRect/>
          </a:stretch>
        </p:blipFill>
        <p:spPr>
          <a:xfrm>
            <a:off x="395536" y="1633662"/>
            <a:ext cx="2054125" cy="1795338"/>
          </a:xfrm>
          <a:prstGeom prst="rect">
            <a:avLst/>
          </a:prstGeom>
        </p:spPr>
      </p:pic>
      <p:graphicFrame>
        <p:nvGraphicFramePr>
          <p:cNvPr id="5" name="Object 4">
            <a:extLst>
              <a:ext uri="{FF2B5EF4-FFF2-40B4-BE49-F238E27FC236}">
                <a16:creationId xmlns:a16="http://schemas.microsoft.com/office/drawing/2014/main" id="{510B5951-19A7-4740-A8C6-4E8CEAA3FC7C}"/>
              </a:ext>
            </a:extLst>
          </p:cNvPr>
          <p:cNvGraphicFramePr>
            <a:graphicFrameLocks noChangeAspect="1"/>
          </p:cNvGraphicFramePr>
          <p:nvPr>
            <p:extLst>
              <p:ext uri="{D42A27DB-BD31-4B8C-83A1-F6EECF244321}">
                <p14:modId xmlns:p14="http://schemas.microsoft.com/office/powerpoint/2010/main" val="3319104814"/>
              </p:ext>
            </p:extLst>
          </p:nvPr>
        </p:nvGraphicFramePr>
        <p:xfrm>
          <a:off x="3772525" y="1700808"/>
          <a:ext cx="2373164" cy="931242"/>
        </p:xfrm>
        <a:graphic>
          <a:graphicData uri="http://schemas.openxmlformats.org/presentationml/2006/ole">
            <mc:AlternateContent xmlns:mc="http://schemas.openxmlformats.org/markup-compatibility/2006">
              <mc:Choice xmlns:v="urn:schemas-microsoft-com:vml" Requires="v">
                <p:oleObj name="Equation" r:id="rId5" imgW="1002960" imgH="393480" progId="Equation.DSMT4">
                  <p:embed/>
                </p:oleObj>
              </mc:Choice>
              <mc:Fallback>
                <p:oleObj name="Equation" r:id="rId5" imgW="1002960" imgH="393480" progId="Equation.DSMT4">
                  <p:embed/>
                  <p:pic>
                    <p:nvPicPr>
                      <p:cNvPr id="5" name="Object 4">
                        <a:extLst>
                          <a:ext uri="{FF2B5EF4-FFF2-40B4-BE49-F238E27FC236}">
                            <a16:creationId xmlns:a16="http://schemas.microsoft.com/office/drawing/2014/main" id="{510B5951-19A7-4740-A8C6-4E8CEAA3FC7C}"/>
                          </a:ext>
                        </a:extLst>
                      </p:cNvPr>
                      <p:cNvPicPr/>
                      <p:nvPr/>
                    </p:nvPicPr>
                    <p:blipFill>
                      <a:blip r:embed="rId6"/>
                      <a:stretch>
                        <a:fillRect/>
                      </a:stretch>
                    </p:blipFill>
                    <p:spPr>
                      <a:xfrm>
                        <a:off x="3772525" y="1700808"/>
                        <a:ext cx="2373164" cy="93124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57C8B88-CFD6-410B-B8B9-1E450F5B150F}"/>
              </a:ext>
            </a:extLst>
          </p:cNvPr>
          <p:cNvGraphicFramePr>
            <a:graphicFrameLocks noChangeAspect="1"/>
          </p:cNvGraphicFramePr>
          <p:nvPr>
            <p:extLst>
              <p:ext uri="{D42A27DB-BD31-4B8C-83A1-F6EECF244321}">
                <p14:modId xmlns:p14="http://schemas.microsoft.com/office/powerpoint/2010/main" val="3336162712"/>
              </p:ext>
            </p:extLst>
          </p:nvPr>
        </p:nvGraphicFramePr>
        <p:xfrm>
          <a:off x="3772525" y="2785790"/>
          <a:ext cx="4260432" cy="931242"/>
        </p:xfrm>
        <a:graphic>
          <a:graphicData uri="http://schemas.openxmlformats.org/presentationml/2006/ole">
            <mc:AlternateContent xmlns:mc="http://schemas.openxmlformats.org/markup-compatibility/2006">
              <mc:Choice xmlns:v="urn:schemas-microsoft-com:vml" Requires="v">
                <p:oleObj name="Equation" r:id="rId7" imgW="2323800" imgH="507960" progId="Equation.DSMT4">
                  <p:embed/>
                </p:oleObj>
              </mc:Choice>
              <mc:Fallback>
                <p:oleObj name="Equation" r:id="rId7" imgW="2323800" imgH="507960" progId="Equation.DSMT4">
                  <p:embed/>
                  <p:pic>
                    <p:nvPicPr>
                      <p:cNvPr id="6" name="Object 5">
                        <a:extLst>
                          <a:ext uri="{FF2B5EF4-FFF2-40B4-BE49-F238E27FC236}">
                            <a16:creationId xmlns:a16="http://schemas.microsoft.com/office/drawing/2014/main" id="{657C8B88-CFD6-410B-B8B9-1E450F5B150F}"/>
                          </a:ext>
                        </a:extLst>
                      </p:cNvPr>
                      <p:cNvPicPr/>
                      <p:nvPr/>
                    </p:nvPicPr>
                    <p:blipFill>
                      <a:blip r:embed="rId8"/>
                      <a:stretch>
                        <a:fillRect/>
                      </a:stretch>
                    </p:blipFill>
                    <p:spPr>
                      <a:xfrm>
                        <a:off x="3772525" y="2785790"/>
                        <a:ext cx="4260432" cy="931242"/>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32DD4F90-EE1E-44AE-B694-8F721F2B22CD}"/>
              </a:ext>
            </a:extLst>
          </p:cNvPr>
          <p:cNvSpPr txBox="1"/>
          <p:nvPr/>
        </p:nvSpPr>
        <p:spPr>
          <a:xfrm>
            <a:off x="107504" y="6309320"/>
            <a:ext cx="8229600" cy="369332"/>
          </a:xfrm>
          <a:prstGeom prst="rect">
            <a:avLst/>
          </a:prstGeom>
          <a:noFill/>
        </p:spPr>
        <p:txBody>
          <a:bodyPr wrap="square" rtlCol="0">
            <a:spAutoFit/>
          </a:bodyPr>
          <a:lstStyle/>
          <a:p>
            <a:r>
              <a:rPr lang="en-US" dirty="0" err="1"/>
              <a:t>Thelen</a:t>
            </a:r>
            <a:r>
              <a:rPr lang="en-US" dirty="0"/>
              <a:t> </a:t>
            </a:r>
            <a:r>
              <a:rPr lang="en-US" i="1" dirty="0"/>
              <a:t>J </a:t>
            </a:r>
            <a:r>
              <a:rPr lang="en-US" i="1" dirty="0" err="1"/>
              <a:t>Biomech</a:t>
            </a:r>
            <a:r>
              <a:rPr lang="en-US" i="1" dirty="0"/>
              <a:t> </a:t>
            </a:r>
            <a:r>
              <a:rPr lang="en-US" i="1" dirty="0" err="1"/>
              <a:t>Eng</a:t>
            </a:r>
            <a:r>
              <a:rPr lang="en-US" dirty="0"/>
              <a:t> 2003 doi:10.1115/1.1531112</a:t>
            </a:r>
            <a:endParaRPr lang="en-IL" dirty="0"/>
          </a:p>
        </p:txBody>
      </p:sp>
      <p:graphicFrame>
        <p:nvGraphicFramePr>
          <p:cNvPr id="8" name="Object 7">
            <a:extLst>
              <a:ext uri="{FF2B5EF4-FFF2-40B4-BE49-F238E27FC236}">
                <a16:creationId xmlns:a16="http://schemas.microsoft.com/office/drawing/2014/main" id="{D6D6119B-4EBD-43CD-ADAB-C5B58EB252E9}"/>
              </a:ext>
            </a:extLst>
          </p:cNvPr>
          <p:cNvGraphicFramePr>
            <a:graphicFrameLocks noChangeAspect="1"/>
          </p:cNvGraphicFramePr>
          <p:nvPr>
            <p:extLst>
              <p:ext uri="{D42A27DB-BD31-4B8C-83A1-F6EECF244321}">
                <p14:modId xmlns:p14="http://schemas.microsoft.com/office/powerpoint/2010/main" val="2969848375"/>
              </p:ext>
            </p:extLst>
          </p:nvPr>
        </p:nvGraphicFramePr>
        <p:xfrm>
          <a:off x="5594350" y="3943350"/>
          <a:ext cx="2230438" cy="854075"/>
        </p:xfrm>
        <a:graphic>
          <a:graphicData uri="http://schemas.openxmlformats.org/presentationml/2006/ole">
            <mc:AlternateContent xmlns:mc="http://schemas.openxmlformats.org/markup-compatibility/2006">
              <mc:Choice xmlns:v="urn:schemas-microsoft-com:vml" Requires="v">
                <p:oleObj name="Equation" r:id="rId9" imgW="1193760" imgH="457200" progId="Equation.DSMT4">
                  <p:embed/>
                </p:oleObj>
              </mc:Choice>
              <mc:Fallback>
                <p:oleObj name="Equation" r:id="rId9" imgW="1193760" imgH="457200" progId="Equation.DSMT4">
                  <p:embed/>
                  <p:pic>
                    <p:nvPicPr>
                      <p:cNvPr id="8" name="Object 7">
                        <a:extLst>
                          <a:ext uri="{FF2B5EF4-FFF2-40B4-BE49-F238E27FC236}">
                            <a16:creationId xmlns:a16="http://schemas.microsoft.com/office/drawing/2014/main" id="{D6D6119B-4EBD-43CD-ADAB-C5B58EB252E9}"/>
                          </a:ext>
                        </a:extLst>
                      </p:cNvPr>
                      <p:cNvPicPr/>
                      <p:nvPr/>
                    </p:nvPicPr>
                    <p:blipFill>
                      <a:blip r:embed="rId10"/>
                      <a:stretch>
                        <a:fillRect/>
                      </a:stretch>
                    </p:blipFill>
                    <p:spPr>
                      <a:xfrm>
                        <a:off x="5594350" y="3943350"/>
                        <a:ext cx="2230438" cy="8540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07A40699-4B73-FDA1-6306-6C7B8B5C92B6}"/>
              </a:ext>
            </a:extLst>
          </p:cNvPr>
          <p:cNvGraphicFramePr>
            <a:graphicFrameLocks noChangeAspect="1"/>
          </p:cNvGraphicFramePr>
          <p:nvPr>
            <p:extLst>
              <p:ext uri="{D42A27DB-BD31-4B8C-83A1-F6EECF244321}">
                <p14:modId xmlns:p14="http://schemas.microsoft.com/office/powerpoint/2010/main" val="2085902532"/>
              </p:ext>
            </p:extLst>
          </p:nvPr>
        </p:nvGraphicFramePr>
        <p:xfrm>
          <a:off x="328942" y="3501008"/>
          <a:ext cx="3330246" cy="1021780"/>
        </p:xfrm>
        <a:graphic>
          <a:graphicData uri="http://schemas.openxmlformats.org/presentationml/2006/ole">
            <mc:AlternateContent xmlns:mc="http://schemas.openxmlformats.org/markup-compatibility/2006">
              <mc:Choice xmlns:v="urn:schemas-microsoft-com:vml" Requires="v">
                <p:oleObj name="Equation" r:id="rId11" imgW="2234880" imgH="685800" progId="Equation.DSMT4">
                  <p:embed/>
                </p:oleObj>
              </mc:Choice>
              <mc:Fallback>
                <p:oleObj name="Equation" r:id="rId11" imgW="2234880" imgH="685800" progId="Equation.DSMT4">
                  <p:embed/>
                  <p:pic>
                    <p:nvPicPr>
                      <p:cNvPr id="9" name="Object 8">
                        <a:extLst>
                          <a:ext uri="{FF2B5EF4-FFF2-40B4-BE49-F238E27FC236}">
                            <a16:creationId xmlns:a16="http://schemas.microsoft.com/office/drawing/2014/main" id="{07A40699-4B73-FDA1-6306-6C7B8B5C92B6}"/>
                          </a:ext>
                        </a:extLst>
                      </p:cNvPr>
                      <p:cNvPicPr/>
                      <p:nvPr/>
                    </p:nvPicPr>
                    <p:blipFill>
                      <a:blip r:embed="rId12"/>
                      <a:stretch>
                        <a:fillRect/>
                      </a:stretch>
                    </p:blipFill>
                    <p:spPr>
                      <a:xfrm>
                        <a:off x="328942" y="3501008"/>
                        <a:ext cx="3330246" cy="1021780"/>
                      </a:xfrm>
                      <a:prstGeom prst="rect">
                        <a:avLst/>
                      </a:prstGeom>
                    </p:spPr>
                  </p:pic>
                </p:oleObj>
              </mc:Fallback>
            </mc:AlternateContent>
          </a:graphicData>
        </a:graphic>
      </p:graphicFrame>
    </p:spTree>
    <p:extLst>
      <p:ext uri="{BB962C8B-B14F-4D97-AF65-F5344CB8AC3E}">
        <p14:creationId xmlns:p14="http://schemas.microsoft.com/office/powerpoint/2010/main" val="351218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78CF9-4644-4B19-3D85-9BC77D65CA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956DF2-5938-C697-1FE5-9AD28CFAC462}"/>
              </a:ext>
            </a:extLst>
          </p:cNvPr>
          <p:cNvSpPr>
            <a:spLocks noGrp="1"/>
          </p:cNvSpPr>
          <p:nvPr>
            <p:ph type="title"/>
          </p:nvPr>
        </p:nvSpPr>
        <p:spPr>
          <a:xfrm>
            <a:off x="571352" y="350196"/>
            <a:ext cx="3485178" cy="1624520"/>
          </a:xfrm>
        </p:spPr>
        <p:txBody>
          <a:bodyPr vert="horz" lIns="91440" tIns="45720" rIns="91440" bIns="45720" rtlCol="0" anchor="ctr">
            <a:normAutofit/>
          </a:bodyPr>
          <a:lstStyle/>
          <a:p>
            <a:pPr algn="l" eaLnBrk="1" hangingPunct="1">
              <a:lnSpc>
                <a:spcPct val="90000"/>
              </a:lnSpc>
            </a:pPr>
            <a:r>
              <a:rPr lang="en-US" sz="3500" kern="1200">
                <a:solidFill>
                  <a:schemeClr val="tx1"/>
                </a:solidFill>
              </a:rPr>
              <a:t>It's Kahoot Time!</a:t>
            </a:r>
          </a:p>
        </p:txBody>
      </p:sp>
      <p:sp>
        <p:nvSpPr>
          <p:cNvPr id="4" name="Content Placeholder 3">
            <a:extLst>
              <a:ext uri="{FF2B5EF4-FFF2-40B4-BE49-F238E27FC236}">
                <a16:creationId xmlns:a16="http://schemas.microsoft.com/office/drawing/2014/main" id="{294A6328-ED96-357B-D38E-2A601BF0823A}"/>
              </a:ext>
            </a:extLst>
          </p:cNvPr>
          <p:cNvSpPr>
            <a:spLocks noGrp="1"/>
          </p:cNvSpPr>
          <p:nvPr>
            <p:ph sz="half" idx="2"/>
          </p:nvPr>
        </p:nvSpPr>
        <p:spPr>
          <a:xfrm>
            <a:off x="571351" y="2743200"/>
            <a:ext cx="3485179" cy="3613149"/>
          </a:xfrm>
        </p:spPr>
        <p:txBody>
          <a:bodyPr vert="horz" lIns="91440" tIns="45720" rIns="91440" bIns="45720" rtlCol="0" anchor="ctr">
            <a:normAutofit/>
          </a:bodyPr>
          <a:lstStyle/>
          <a:p>
            <a:pPr indent="-228600" eaLnBrk="1" hangingPunct="1">
              <a:lnSpc>
                <a:spcPct val="90000"/>
              </a:lnSpc>
              <a:buFont typeface="Arial" panose="020B0604020202020204" pitchFamily="34" charset="0"/>
              <a:buChar char="•"/>
            </a:pPr>
            <a:r>
              <a:rPr lang="en-US" sz="1700" kern="1200" dirty="0"/>
              <a:t>Gather your devices and get ready!</a:t>
            </a:r>
          </a:p>
          <a:p>
            <a:pPr indent="-228600" eaLnBrk="1" hangingPunct="1">
              <a:lnSpc>
                <a:spcPct val="90000"/>
              </a:lnSpc>
              <a:buFont typeface="Arial" panose="020B0604020202020204" pitchFamily="34" charset="0"/>
              <a:buChar char="•"/>
            </a:pPr>
            <a:r>
              <a:rPr lang="en-US" sz="1700" kern="1200" dirty="0"/>
              <a:t>Let's see who’s on top of the material!</a:t>
            </a:r>
          </a:p>
        </p:txBody>
      </p:sp>
      <p:pic>
        <p:nvPicPr>
          <p:cNvPr id="5" name="Content Placeholder 4" descr="Colourful boardgame">
            <a:extLst>
              <a:ext uri="{FF2B5EF4-FFF2-40B4-BE49-F238E27FC236}">
                <a16:creationId xmlns:a16="http://schemas.microsoft.com/office/drawing/2014/main" id="{66847228-6195-D55A-5B38-9160809A9169}"/>
              </a:ext>
            </a:extLst>
          </p:cNvPr>
          <p:cNvPicPr>
            <a:picLocks noGrp="1" noChangeAspect="1"/>
          </p:cNvPicPr>
          <p:nvPr>
            <p:ph sz="half" idx="1"/>
          </p:nvPr>
        </p:nvPicPr>
        <p:blipFill>
          <a:blip r:embed="rId3"/>
          <a:srcRect l="27750" r="27867"/>
          <a:stretch/>
        </p:blipFill>
        <p:spPr>
          <a:xfrm>
            <a:off x="4572000" y="1"/>
            <a:ext cx="4577118" cy="6858000"/>
          </a:xfrm>
          <a:prstGeom prst="rect">
            <a:avLst/>
          </a:prstGeom>
        </p:spPr>
      </p:pic>
    </p:spTree>
    <p:extLst>
      <p:ext uri="{BB962C8B-B14F-4D97-AF65-F5344CB8AC3E}">
        <p14:creationId xmlns:p14="http://schemas.microsoft.com/office/powerpoint/2010/main" val="2418235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EE52-5C97-4F17-A81F-AE9651A77B14}"/>
              </a:ext>
            </a:extLst>
          </p:cNvPr>
          <p:cNvSpPr>
            <a:spLocks noGrp="1"/>
          </p:cNvSpPr>
          <p:nvPr>
            <p:ph type="title"/>
          </p:nvPr>
        </p:nvSpPr>
        <p:spPr/>
        <p:txBody>
          <a:bodyPr>
            <a:normAutofit fontScale="90000"/>
          </a:bodyPr>
          <a:lstStyle/>
          <a:p>
            <a:r>
              <a:rPr lang="en-US" dirty="0"/>
              <a:t>Step 2: apply activation dynamics </a:t>
            </a:r>
            <a:endParaRPr lang="en-IL" dirty="0"/>
          </a:p>
        </p:txBody>
      </p:sp>
      <p:pic>
        <p:nvPicPr>
          <p:cNvPr id="3" name="Picture 2">
            <a:extLst>
              <a:ext uri="{FF2B5EF4-FFF2-40B4-BE49-F238E27FC236}">
                <a16:creationId xmlns:a16="http://schemas.microsoft.com/office/drawing/2014/main" id="{4F00FE6B-2E0D-46B8-A1FD-C9AC8B14E5DC}"/>
              </a:ext>
            </a:extLst>
          </p:cNvPr>
          <p:cNvPicPr>
            <a:picLocks noChangeAspect="1"/>
          </p:cNvPicPr>
          <p:nvPr/>
        </p:nvPicPr>
        <p:blipFill rotWithShape="1">
          <a:blip r:embed="rId2"/>
          <a:srcRect r="78875"/>
          <a:stretch/>
        </p:blipFill>
        <p:spPr>
          <a:xfrm>
            <a:off x="457200" y="1497039"/>
            <a:ext cx="1738536" cy="1993882"/>
          </a:xfrm>
          <a:prstGeom prst="rect">
            <a:avLst/>
          </a:prstGeom>
        </p:spPr>
      </p:pic>
      <p:pic>
        <p:nvPicPr>
          <p:cNvPr id="5" name="Picture 4">
            <a:extLst>
              <a:ext uri="{FF2B5EF4-FFF2-40B4-BE49-F238E27FC236}">
                <a16:creationId xmlns:a16="http://schemas.microsoft.com/office/drawing/2014/main" id="{C7BFE1E8-6CCA-4364-A155-094E4AB4912C}"/>
              </a:ext>
            </a:extLst>
          </p:cNvPr>
          <p:cNvPicPr>
            <a:picLocks noChangeAspect="1"/>
          </p:cNvPicPr>
          <p:nvPr/>
        </p:nvPicPr>
        <p:blipFill rotWithShape="1">
          <a:blip r:embed="rId2"/>
          <a:srcRect l="59499" r="20395"/>
          <a:stretch/>
        </p:blipFill>
        <p:spPr>
          <a:xfrm>
            <a:off x="5624443" y="1530118"/>
            <a:ext cx="1654660" cy="1993882"/>
          </a:xfrm>
          <a:prstGeom prst="rect">
            <a:avLst/>
          </a:prstGeom>
        </p:spPr>
      </p:pic>
      <p:pic>
        <p:nvPicPr>
          <p:cNvPr id="6" name="Picture 5">
            <a:extLst>
              <a:ext uri="{FF2B5EF4-FFF2-40B4-BE49-F238E27FC236}">
                <a16:creationId xmlns:a16="http://schemas.microsoft.com/office/drawing/2014/main" id="{A96874D0-7C29-45D6-88D5-B2220962F84B}"/>
              </a:ext>
            </a:extLst>
          </p:cNvPr>
          <p:cNvPicPr>
            <a:picLocks noChangeAspect="1"/>
          </p:cNvPicPr>
          <p:nvPr/>
        </p:nvPicPr>
        <p:blipFill rotWithShape="1">
          <a:blip r:embed="rId2"/>
          <a:srcRect l="40249" r="39626"/>
          <a:stretch/>
        </p:blipFill>
        <p:spPr>
          <a:xfrm>
            <a:off x="3819816" y="1542690"/>
            <a:ext cx="1656184" cy="1993882"/>
          </a:xfrm>
          <a:prstGeom prst="rect">
            <a:avLst/>
          </a:prstGeom>
        </p:spPr>
      </p:pic>
      <p:pic>
        <p:nvPicPr>
          <p:cNvPr id="7" name="Picture 6">
            <a:extLst>
              <a:ext uri="{FF2B5EF4-FFF2-40B4-BE49-F238E27FC236}">
                <a16:creationId xmlns:a16="http://schemas.microsoft.com/office/drawing/2014/main" id="{AD5DD52B-34F9-4AC6-A147-84700CBA3A28}"/>
              </a:ext>
            </a:extLst>
          </p:cNvPr>
          <p:cNvPicPr>
            <a:picLocks noChangeAspect="1"/>
          </p:cNvPicPr>
          <p:nvPr/>
        </p:nvPicPr>
        <p:blipFill rotWithShape="1">
          <a:blip r:embed="rId2"/>
          <a:srcRect l="21000" t="-977" r="58894" b="977"/>
          <a:stretch/>
        </p:blipFill>
        <p:spPr>
          <a:xfrm>
            <a:off x="2195736" y="1497039"/>
            <a:ext cx="1654660" cy="1993882"/>
          </a:xfrm>
          <a:prstGeom prst="rect">
            <a:avLst/>
          </a:prstGeom>
        </p:spPr>
      </p:pic>
      <p:sp>
        <p:nvSpPr>
          <p:cNvPr id="8" name="TextBox 7">
            <a:extLst>
              <a:ext uri="{FF2B5EF4-FFF2-40B4-BE49-F238E27FC236}">
                <a16:creationId xmlns:a16="http://schemas.microsoft.com/office/drawing/2014/main" id="{32923BCE-E823-46BA-A413-E0064C804A26}"/>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Tree>
    <p:extLst>
      <p:ext uri="{BB962C8B-B14F-4D97-AF65-F5344CB8AC3E}">
        <p14:creationId xmlns:p14="http://schemas.microsoft.com/office/powerpoint/2010/main" val="3904471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3794-B427-52B0-FD05-216287587552}"/>
              </a:ext>
            </a:extLst>
          </p:cNvPr>
          <p:cNvSpPr>
            <a:spLocks noGrp="1"/>
          </p:cNvSpPr>
          <p:nvPr>
            <p:ph type="title"/>
          </p:nvPr>
        </p:nvSpPr>
        <p:spPr/>
        <p:txBody>
          <a:bodyPr/>
          <a:lstStyle/>
          <a:p>
            <a:r>
              <a:rPr lang="en-US" dirty="0"/>
              <a:t>Muscles and Muscle Models</a:t>
            </a:r>
            <a:endParaRPr lang="he-IL" dirty="0"/>
          </a:p>
        </p:txBody>
      </p:sp>
      <p:sp>
        <p:nvSpPr>
          <p:cNvPr id="3" name="Content Placeholder 2">
            <a:extLst>
              <a:ext uri="{FF2B5EF4-FFF2-40B4-BE49-F238E27FC236}">
                <a16:creationId xmlns:a16="http://schemas.microsoft.com/office/drawing/2014/main" id="{540B5BEE-058F-B9B0-D7E5-FE4F9AD84108}"/>
              </a:ext>
            </a:extLst>
          </p:cNvPr>
          <p:cNvSpPr>
            <a:spLocks noGrp="1"/>
          </p:cNvSpPr>
          <p:nvPr>
            <p:ph idx="1"/>
          </p:nvPr>
        </p:nvSpPr>
        <p:spPr/>
        <p:txBody>
          <a:bodyPr/>
          <a:lstStyle/>
          <a:p>
            <a:r>
              <a:rPr lang="en-US" sz="2800" dirty="0"/>
              <a:t>What turns neural commands into movements?</a:t>
            </a:r>
          </a:p>
          <a:p>
            <a:r>
              <a:rPr lang="en-US" sz="2800" dirty="0"/>
              <a:t>How do we model muscle activation and force?</a:t>
            </a:r>
          </a:p>
          <a:p>
            <a:r>
              <a:rPr lang="en-US" sz="2800" dirty="0"/>
              <a:t>What are the limitations and simplifications in muscle modeling?</a:t>
            </a:r>
            <a:endParaRPr lang="he-IL" sz="2800" dirty="0"/>
          </a:p>
        </p:txBody>
      </p:sp>
    </p:spTree>
    <p:extLst>
      <p:ext uri="{BB962C8B-B14F-4D97-AF65-F5344CB8AC3E}">
        <p14:creationId xmlns:p14="http://schemas.microsoft.com/office/powerpoint/2010/main" val="628310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1" name="Picture 3" descr="34x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863" y="1064285"/>
            <a:ext cx="7483933" cy="47460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F00BF90-B52E-E280-A763-BC9BB1880761}"/>
              </a:ext>
            </a:extLst>
          </p:cNvPr>
          <p:cNvSpPr>
            <a:spLocks noGrp="1"/>
          </p:cNvSpPr>
          <p:nvPr>
            <p:ph type="title"/>
          </p:nvPr>
        </p:nvSpPr>
        <p:spPr>
          <a:xfrm>
            <a:off x="457200" y="274638"/>
            <a:ext cx="8507288" cy="773065"/>
          </a:xfrm>
        </p:spPr>
        <p:txBody>
          <a:bodyPr/>
          <a:lstStyle/>
          <a:p>
            <a:r>
              <a:rPr lang="en-US" sz="3600" dirty="0"/>
              <a:t>Muscle force is non-linear with activation</a:t>
            </a:r>
            <a:endParaRPr lang="he-IL" sz="3600" dirty="0"/>
          </a:p>
        </p:txBody>
      </p:sp>
    </p:spTree>
    <p:extLst>
      <p:ext uri="{BB962C8B-B14F-4D97-AF65-F5344CB8AC3E}">
        <p14:creationId xmlns:p14="http://schemas.microsoft.com/office/powerpoint/2010/main" val="2036868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EE52-5C97-4F17-A81F-AE9651A77B14}"/>
              </a:ext>
            </a:extLst>
          </p:cNvPr>
          <p:cNvSpPr>
            <a:spLocks noGrp="1"/>
          </p:cNvSpPr>
          <p:nvPr>
            <p:ph type="title"/>
          </p:nvPr>
        </p:nvSpPr>
        <p:spPr/>
        <p:txBody>
          <a:bodyPr/>
          <a:lstStyle/>
          <a:p>
            <a:r>
              <a:rPr lang="en-US" dirty="0"/>
              <a:t>Step 3: </a:t>
            </a:r>
            <a:r>
              <a:rPr lang="en-US"/>
              <a:t>apply non-linearity</a:t>
            </a:r>
            <a:endParaRPr lang="en-IL" dirty="0"/>
          </a:p>
        </p:txBody>
      </p:sp>
      <p:pic>
        <p:nvPicPr>
          <p:cNvPr id="3" name="Picture 2">
            <a:extLst>
              <a:ext uri="{FF2B5EF4-FFF2-40B4-BE49-F238E27FC236}">
                <a16:creationId xmlns:a16="http://schemas.microsoft.com/office/drawing/2014/main" id="{4F00FE6B-2E0D-46B8-A1FD-C9AC8B14E5DC}"/>
              </a:ext>
            </a:extLst>
          </p:cNvPr>
          <p:cNvPicPr>
            <a:picLocks noChangeAspect="1"/>
          </p:cNvPicPr>
          <p:nvPr/>
        </p:nvPicPr>
        <p:blipFill rotWithShape="1">
          <a:blip r:embed="rId2"/>
          <a:srcRect r="78875"/>
          <a:stretch/>
        </p:blipFill>
        <p:spPr>
          <a:xfrm>
            <a:off x="457200" y="1196752"/>
            <a:ext cx="1738536" cy="1993882"/>
          </a:xfrm>
          <a:prstGeom prst="rect">
            <a:avLst/>
          </a:prstGeom>
        </p:spPr>
      </p:pic>
      <p:pic>
        <p:nvPicPr>
          <p:cNvPr id="4" name="Picture 3">
            <a:extLst>
              <a:ext uri="{FF2B5EF4-FFF2-40B4-BE49-F238E27FC236}">
                <a16:creationId xmlns:a16="http://schemas.microsoft.com/office/drawing/2014/main" id="{AEEB4A20-0440-4E94-8AAA-3CC99FA14EE5}"/>
              </a:ext>
            </a:extLst>
          </p:cNvPr>
          <p:cNvPicPr>
            <a:picLocks noChangeAspect="1"/>
          </p:cNvPicPr>
          <p:nvPr/>
        </p:nvPicPr>
        <p:blipFill rotWithShape="1">
          <a:blip r:embed="rId2"/>
          <a:srcRect l="79875"/>
          <a:stretch/>
        </p:blipFill>
        <p:spPr>
          <a:xfrm>
            <a:off x="7396966" y="1196752"/>
            <a:ext cx="1656184" cy="1993882"/>
          </a:xfrm>
          <a:prstGeom prst="rect">
            <a:avLst/>
          </a:prstGeom>
        </p:spPr>
      </p:pic>
      <p:pic>
        <p:nvPicPr>
          <p:cNvPr id="5" name="Picture 4">
            <a:extLst>
              <a:ext uri="{FF2B5EF4-FFF2-40B4-BE49-F238E27FC236}">
                <a16:creationId xmlns:a16="http://schemas.microsoft.com/office/drawing/2014/main" id="{C7BFE1E8-6CCA-4364-A155-094E4AB4912C}"/>
              </a:ext>
            </a:extLst>
          </p:cNvPr>
          <p:cNvPicPr>
            <a:picLocks noChangeAspect="1"/>
          </p:cNvPicPr>
          <p:nvPr/>
        </p:nvPicPr>
        <p:blipFill rotWithShape="1">
          <a:blip r:embed="rId2"/>
          <a:srcRect l="59499" r="20395"/>
          <a:stretch/>
        </p:blipFill>
        <p:spPr>
          <a:xfrm>
            <a:off x="5624443" y="1229831"/>
            <a:ext cx="1654660" cy="1993882"/>
          </a:xfrm>
          <a:prstGeom prst="rect">
            <a:avLst/>
          </a:prstGeom>
        </p:spPr>
      </p:pic>
      <p:pic>
        <p:nvPicPr>
          <p:cNvPr id="6" name="Picture 5">
            <a:extLst>
              <a:ext uri="{FF2B5EF4-FFF2-40B4-BE49-F238E27FC236}">
                <a16:creationId xmlns:a16="http://schemas.microsoft.com/office/drawing/2014/main" id="{A96874D0-7C29-45D6-88D5-B2220962F84B}"/>
              </a:ext>
            </a:extLst>
          </p:cNvPr>
          <p:cNvPicPr>
            <a:picLocks noChangeAspect="1"/>
          </p:cNvPicPr>
          <p:nvPr/>
        </p:nvPicPr>
        <p:blipFill rotWithShape="1">
          <a:blip r:embed="rId2"/>
          <a:srcRect l="40249" r="39626"/>
          <a:stretch/>
        </p:blipFill>
        <p:spPr>
          <a:xfrm>
            <a:off x="3819816" y="1242403"/>
            <a:ext cx="1656184" cy="1993882"/>
          </a:xfrm>
          <a:prstGeom prst="rect">
            <a:avLst/>
          </a:prstGeom>
        </p:spPr>
      </p:pic>
      <p:pic>
        <p:nvPicPr>
          <p:cNvPr id="7" name="Picture 6">
            <a:extLst>
              <a:ext uri="{FF2B5EF4-FFF2-40B4-BE49-F238E27FC236}">
                <a16:creationId xmlns:a16="http://schemas.microsoft.com/office/drawing/2014/main" id="{AD5DD52B-34F9-4AC6-A147-84700CBA3A28}"/>
              </a:ext>
            </a:extLst>
          </p:cNvPr>
          <p:cNvPicPr>
            <a:picLocks noChangeAspect="1"/>
          </p:cNvPicPr>
          <p:nvPr/>
        </p:nvPicPr>
        <p:blipFill rotWithShape="1">
          <a:blip r:embed="rId2"/>
          <a:srcRect l="21000" t="-977" r="58894" b="977"/>
          <a:stretch/>
        </p:blipFill>
        <p:spPr>
          <a:xfrm>
            <a:off x="2195736" y="1196752"/>
            <a:ext cx="1654660" cy="1993882"/>
          </a:xfrm>
          <a:prstGeom prst="rect">
            <a:avLst/>
          </a:prstGeom>
        </p:spPr>
      </p:pic>
      <p:sp>
        <p:nvSpPr>
          <p:cNvPr id="8" name="TextBox 7">
            <a:extLst>
              <a:ext uri="{FF2B5EF4-FFF2-40B4-BE49-F238E27FC236}">
                <a16:creationId xmlns:a16="http://schemas.microsoft.com/office/drawing/2014/main" id="{32923BCE-E823-46BA-A413-E0064C804A26}"/>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graphicFrame>
        <p:nvGraphicFramePr>
          <p:cNvPr id="9" name="Object 8">
            <a:extLst>
              <a:ext uri="{FF2B5EF4-FFF2-40B4-BE49-F238E27FC236}">
                <a16:creationId xmlns:a16="http://schemas.microsoft.com/office/drawing/2014/main" id="{17654D46-FA1A-4BAA-BFE7-796C8F58F64D}"/>
              </a:ext>
            </a:extLst>
          </p:cNvPr>
          <p:cNvGraphicFramePr>
            <a:graphicFrameLocks noChangeAspect="1"/>
          </p:cNvGraphicFramePr>
          <p:nvPr>
            <p:extLst>
              <p:ext uri="{D42A27DB-BD31-4B8C-83A1-F6EECF244321}">
                <p14:modId xmlns:p14="http://schemas.microsoft.com/office/powerpoint/2010/main" val="1128696335"/>
              </p:ext>
            </p:extLst>
          </p:nvPr>
        </p:nvGraphicFramePr>
        <p:xfrm>
          <a:off x="1932132" y="3429000"/>
          <a:ext cx="2181867" cy="976098"/>
        </p:xfrm>
        <a:graphic>
          <a:graphicData uri="http://schemas.openxmlformats.org/presentationml/2006/ole">
            <mc:AlternateContent xmlns:mc="http://schemas.openxmlformats.org/markup-compatibility/2006">
              <mc:Choice xmlns:v="urn:schemas-microsoft-com:vml" Requires="v">
                <p:oleObj name="Equation" r:id="rId3" imgW="965160" imgH="431640" progId="Equation.DSMT4">
                  <p:embed/>
                </p:oleObj>
              </mc:Choice>
              <mc:Fallback>
                <p:oleObj name="Equation" r:id="rId3" imgW="965160" imgH="431640" progId="Equation.DSMT4">
                  <p:embed/>
                  <p:pic>
                    <p:nvPicPr>
                      <p:cNvPr id="9" name="Object 8">
                        <a:extLst>
                          <a:ext uri="{FF2B5EF4-FFF2-40B4-BE49-F238E27FC236}">
                            <a16:creationId xmlns:a16="http://schemas.microsoft.com/office/drawing/2014/main" id="{17654D46-FA1A-4BAA-BFE7-796C8F58F64D}"/>
                          </a:ext>
                        </a:extLst>
                      </p:cNvPr>
                      <p:cNvPicPr/>
                      <p:nvPr/>
                    </p:nvPicPr>
                    <p:blipFill>
                      <a:blip r:embed="rId4"/>
                      <a:stretch>
                        <a:fillRect/>
                      </a:stretch>
                    </p:blipFill>
                    <p:spPr>
                      <a:xfrm>
                        <a:off x="1932132" y="3429000"/>
                        <a:ext cx="2181867" cy="97609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8E5FC32-5409-455F-84BF-1B7DA238FC11}"/>
              </a:ext>
            </a:extLst>
          </p:cNvPr>
          <p:cNvGraphicFramePr>
            <a:graphicFrameLocks noChangeAspect="1"/>
          </p:cNvGraphicFramePr>
          <p:nvPr>
            <p:extLst>
              <p:ext uri="{D42A27DB-BD31-4B8C-83A1-F6EECF244321}">
                <p14:modId xmlns:p14="http://schemas.microsoft.com/office/powerpoint/2010/main" val="1610158903"/>
              </p:ext>
            </p:extLst>
          </p:nvPr>
        </p:nvGraphicFramePr>
        <p:xfrm>
          <a:off x="5030003" y="3617323"/>
          <a:ext cx="1615421" cy="426715"/>
        </p:xfrm>
        <a:graphic>
          <a:graphicData uri="http://schemas.openxmlformats.org/presentationml/2006/ole">
            <mc:AlternateContent xmlns:mc="http://schemas.openxmlformats.org/markup-compatibility/2006">
              <mc:Choice xmlns:v="urn:schemas-microsoft-com:vml" Requires="v">
                <p:oleObj name="Equation" r:id="rId5" imgW="672840" imgH="177480" progId="Equation.DSMT4">
                  <p:embed/>
                </p:oleObj>
              </mc:Choice>
              <mc:Fallback>
                <p:oleObj name="Equation" r:id="rId5" imgW="672840" imgH="177480" progId="Equation.DSMT4">
                  <p:embed/>
                  <p:pic>
                    <p:nvPicPr>
                      <p:cNvPr id="10" name="Object 9">
                        <a:extLst>
                          <a:ext uri="{FF2B5EF4-FFF2-40B4-BE49-F238E27FC236}">
                            <a16:creationId xmlns:a16="http://schemas.microsoft.com/office/drawing/2014/main" id="{18E5FC32-5409-455F-84BF-1B7DA238FC11}"/>
                          </a:ext>
                        </a:extLst>
                      </p:cNvPr>
                      <p:cNvPicPr/>
                      <p:nvPr/>
                    </p:nvPicPr>
                    <p:blipFill>
                      <a:blip r:embed="rId6"/>
                      <a:stretch>
                        <a:fillRect/>
                      </a:stretch>
                    </p:blipFill>
                    <p:spPr>
                      <a:xfrm>
                        <a:off x="5030003" y="3617323"/>
                        <a:ext cx="1615421" cy="426715"/>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C48C91F3-F2CD-49E1-A949-D0C167C33E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24" y="4452409"/>
            <a:ext cx="2592288" cy="18754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2F868E-6CF9-4674-A0A3-1DEAC364A8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6554" y="4479914"/>
            <a:ext cx="2584941" cy="18206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FC2109D-59C8-4EC4-B03A-DDC340455C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5437" y="4480444"/>
            <a:ext cx="2516589" cy="1820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9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A010-1CC9-4FEA-BFC9-0FBEB674C1CD}"/>
              </a:ext>
            </a:extLst>
          </p:cNvPr>
          <p:cNvSpPr>
            <a:spLocks noGrp="1"/>
          </p:cNvSpPr>
          <p:nvPr>
            <p:ph type="title"/>
          </p:nvPr>
        </p:nvSpPr>
        <p:spPr/>
        <p:txBody>
          <a:bodyPr/>
          <a:lstStyle/>
          <a:p>
            <a:r>
              <a:rPr lang="en-US" dirty="0"/>
              <a:t>Part 3</a:t>
            </a:r>
            <a:endParaRPr lang="en-IL" dirty="0"/>
          </a:p>
        </p:txBody>
      </p:sp>
      <p:sp>
        <p:nvSpPr>
          <p:cNvPr id="3" name="Content Placeholder 2">
            <a:extLst>
              <a:ext uri="{FF2B5EF4-FFF2-40B4-BE49-F238E27FC236}">
                <a16:creationId xmlns:a16="http://schemas.microsoft.com/office/drawing/2014/main" id="{FC564E54-346F-44F4-AD06-AF0D9719C1B0}"/>
              </a:ext>
            </a:extLst>
          </p:cNvPr>
          <p:cNvSpPr>
            <a:spLocks noGrp="1"/>
          </p:cNvSpPr>
          <p:nvPr>
            <p:ph idx="1"/>
          </p:nvPr>
        </p:nvSpPr>
        <p:spPr/>
        <p:txBody>
          <a:bodyPr/>
          <a:lstStyle/>
          <a:p>
            <a:r>
              <a:rPr lang="en-US" dirty="0"/>
              <a:t>Activation creates force</a:t>
            </a:r>
            <a:endParaRPr lang="en-IL" dirty="0"/>
          </a:p>
        </p:txBody>
      </p:sp>
    </p:spTree>
    <p:extLst>
      <p:ext uri="{BB962C8B-B14F-4D97-AF65-F5344CB8AC3E}">
        <p14:creationId xmlns:p14="http://schemas.microsoft.com/office/powerpoint/2010/main" val="2298733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550C-7234-430E-86F9-FED4A76075AE}"/>
              </a:ext>
            </a:extLst>
          </p:cNvPr>
          <p:cNvSpPr>
            <a:spLocks noGrp="1"/>
          </p:cNvSpPr>
          <p:nvPr>
            <p:ph type="title"/>
          </p:nvPr>
        </p:nvSpPr>
        <p:spPr/>
        <p:txBody>
          <a:bodyPr/>
          <a:lstStyle/>
          <a:p>
            <a:r>
              <a:rPr lang="en-US" dirty="0"/>
              <a:t>Forward model of the motor system</a:t>
            </a:r>
            <a:endParaRPr lang="en-IL" dirty="0"/>
          </a:p>
        </p:txBody>
      </p:sp>
      <p:sp>
        <p:nvSpPr>
          <p:cNvPr id="3" name="Content Placeholder 2">
            <a:extLst>
              <a:ext uri="{FF2B5EF4-FFF2-40B4-BE49-F238E27FC236}">
                <a16:creationId xmlns:a16="http://schemas.microsoft.com/office/drawing/2014/main" id="{EF801FD7-4359-1219-BFFB-298C02EC31C9}"/>
              </a:ext>
            </a:extLst>
          </p:cNvPr>
          <p:cNvSpPr>
            <a:spLocks noGrp="1"/>
          </p:cNvSpPr>
          <p:nvPr>
            <p:ph idx="1"/>
          </p:nvPr>
        </p:nvSpPr>
        <p:spPr>
          <a:xfrm>
            <a:off x="457200" y="4941168"/>
            <a:ext cx="8229600" cy="1184995"/>
          </a:xfrm>
        </p:spPr>
        <p:txBody>
          <a:bodyPr/>
          <a:lstStyle/>
          <a:p>
            <a:r>
              <a:rPr lang="en-US" dirty="0"/>
              <a:t>Model how the activation becomes force</a:t>
            </a:r>
            <a:endParaRPr lang="he-IL" dirty="0"/>
          </a:p>
        </p:txBody>
      </p:sp>
      <p:pic>
        <p:nvPicPr>
          <p:cNvPr id="4" name="Picture 3">
            <a:extLst>
              <a:ext uri="{FF2B5EF4-FFF2-40B4-BE49-F238E27FC236}">
                <a16:creationId xmlns:a16="http://schemas.microsoft.com/office/drawing/2014/main" id="{0BC301CB-9DAC-491F-9D83-A49ACA0E49B3}"/>
              </a:ext>
            </a:extLst>
          </p:cNvPr>
          <p:cNvPicPr>
            <a:picLocks noChangeAspect="1"/>
          </p:cNvPicPr>
          <p:nvPr/>
        </p:nvPicPr>
        <p:blipFill>
          <a:blip r:embed="rId2"/>
          <a:stretch>
            <a:fillRect/>
          </a:stretch>
        </p:blipFill>
        <p:spPr>
          <a:xfrm>
            <a:off x="3695" y="1417638"/>
            <a:ext cx="9073335" cy="3235498"/>
          </a:xfrm>
          <a:prstGeom prst="rect">
            <a:avLst/>
          </a:prstGeom>
        </p:spPr>
      </p:pic>
      <p:sp>
        <p:nvSpPr>
          <p:cNvPr id="5" name="TextBox 4">
            <a:extLst>
              <a:ext uri="{FF2B5EF4-FFF2-40B4-BE49-F238E27FC236}">
                <a16:creationId xmlns:a16="http://schemas.microsoft.com/office/drawing/2014/main" id="{1051F304-9ED8-4346-BEF3-7FF63FCEA283}"/>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
        <p:nvSpPr>
          <p:cNvPr id="6" name="Rectangle 5">
            <a:extLst>
              <a:ext uri="{FF2B5EF4-FFF2-40B4-BE49-F238E27FC236}">
                <a16:creationId xmlns:a16="http://schemas.microsoft.com/office/drawing/2014/main" id="{41804C76-044D-2596-DBAF-158A377DA52A}"/>
              </a:ext>
            </a:extLst>
          </p:cNvPr>
          <p:cNvSpPr/>
          <p:nvPr/>
        </p:nvSpPr>
        <p:spPr>
          <a:xfrm>
            <a:off x="2987824" y="1916832"/>
            <a:ext cx="1584176" cy="1147698"/>
          </a:xfrm>
          <a:prstGeom prst="rect">
            <a:avLst/>
          </a:prstGeom>
          <a:noFill/>
          <a:ln w="5715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1" anchor="ctr"/>
          <a:lstStyle/>
          <a:p>
            <a:pPr algn="ctr"/>
            <a:endParaRPr lang="he-IL"/>
          </a:p>
        </p:txBody>
      </p:sp>
    </p:spTree>
    <p:extLst>
      <p:ext uri="{BB962C8B-B14F-4D97-AF65-F5344CB8AC3E}">
        <p14:creationId xmlns:p14="http://schemas.microsoft.com/office/powerpoint/2010/main" val="3577001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3568" y="1700808"/>
            <a:ext cx="6912768" cy="3742825"/>
          </a:xfrm>
          <a:prstGeom prst="rect">
            <a:avLst/>
          </a:prstGeom>
        </p:spPr>
      </p:pic>
      <p:pic>
        <p:nvPicPr>
          <p:cNvPr id="3" name="Picture 2"/>
          <p:cNvPicPr>
            <a:picLocks noChangeAspect="1"/>
          </p:cNvPicPr>
          <p:nvPr/>
        </p:nvPicPr>
        <p:blipFill>
          <a:blip r:embed="rId4"/>
          <a:stretch>
            <a:fillRect/>
          </a:stretch>
        </p:blipFill>
        <p:spPr>
          <a:xfrm>
            <a:off x="457200" y="5013176"/>
            <a:ext cx="3603776" cy="1402413"/>
          </a:xfrm>
          <a:prstGeom prst="rect">
            <a:avLst/>
          </a:prstGeom>
        </p:spPr>
      </p:pic>
      <p:sp>
        <p:nvSpPr>
          <p:cNvPr id="4" name="Title 3">
            <a:extLst>
              <a:ext uri="{FF2B5EF4-FFF2-40B4-BE49-F238E27FC236}">
                <a16:creationId xmlns:a16="http://schemas.microsoft.com/office/drawing/2014/main" id="{632CDFE6-C548-4941-3FA0-86ABF75581F6}"/>
              </a:ext>
            </a:extLst>
          </p:cNvPr>
          <p:cNvSpPr>
            <a:spLocks noGrp="1"/>
          </p:cNvSpPr>
          <p:nvPr>
            <p:ph type="title"/>
          </p:nvPr>
        </p:nvSpPr>
        <p:spPr/>
        <p:txBody>
          <a:bodyPr>
            <a:normAutofit fontScale="90000"/>
          </a:bodyPr>
          <a:lstStyle/>
          <a:p>
            <a:br>
              <a:rPr lang="en-US" dirty="0"/>
            </a:br>
            <a:r>
              <a:rPr lang="en-US" dirty="0"/>
              <a:t>Muscle anatomy 1: sarcomeres in the muscle</a:t>
            </a:r>
            <a:endParaRPr lang="he-IL" dirty="0"/>
          </a:p>
        </p:txBody>
      </p:sp>
    </p:spTree>
    <p:extLst>
      <p:ext uri="{BB962C8B-B14F-4D97-AF65-F5344CB8AC3E}">
        <p14:creationId xmlns:p14="http://schemas.microsoft.com/office/powerpoint/2010/main" val="1423056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0091" y="1292248"/>
            <a:ext cx="4897530" cy="3105752"/>
          </a:xfrm>
          <a:prstGeom prst="rect">
            <a:avLst/>
          </a:prstGeom>
        </p:spPr>
      </p:pic>
      <p:pic>
        <p:nvPicPr>
          <p:cNvPr id="4" name="Picture 3"/>
          <p:cNvPicPr>
            <a:picLocks noChangeAspect="1"/>
          </p:cNvPicPr>
          <p:nvPr/>
        </p:nvPicPr>
        <p:blipFill>
          <a:blip r:embed="rId3"/>
          <a:stretch>
            <a:fillRect/>
          </a:stretch>
        </p:blipFill>
        <p:spPr>
          <a:xfrm>
            <a:off x="5783985" y="1185916"/>
            <a:ext cx="2626770" cy="3529469"/>
          </a:xfrm>
          <a:prstGeom prst="rect">
            <a:avLst/>
          </a:prstGeom>
        </p:spPr>
      </p:pic>
      <p:pic>
        <p:nvPicPr>
          <p:cNvPr id="5" name="Picture 4"/>
          <p:cNvPicPr>
            <a:picLocks noChangeAspect="1"/>
          </p:cNvPicPr>
          <p:nvPr/>
        </p:nvPicPr>
        <p:blipFill>
          <a:blip r:embed="rId4"/>
          <a:stretch>
            <a:fillRect/>
          </a:stretch>
        </p:blipFill>
        <p:spPr>
          <a:xfrm>
            <a:off x="331218" y="4715386"/>
            <a:ext cx="3050551" cy="716021"/>
          </a:xfrm>
          <a:prstGeom prst="rect">
            <a:avLst/>
          </a:prstGeom>
        </p:spPr>
      </p:pic>
      <p:pic>
        <p:nvPicPr>
          <p:cNvPr id="6" name="Picture 5"/>
          <p:cNvPicPr>
            <a:picLocks noChangeAspect="1"/>
          </p:cNvPicPr>
          <p:nvPr/>
        </p:nvPicPr>
        <p:blipFill>
          <a:blip r:embed="rId5"/>
          <a:stretch>
            <a:fillRect/>
          </a:stretch>
        </p:blipFill>
        <p:spPr>
          <a:xfrm>
            <a:off x="3579215" y="4788385"/>
            <a:ext cx="3114886" cy="940634"/>
          </a:xfrm>
          <a:prstGeom prst="rect">
            <a:avLst/>
          </a:prstGeom>
        </p:spPr>
      </p:pic>
      <p:pic>
        <p:nvPicPr>
          <p:cNvPr id="7" name="Picture 6"/>
          <p:cNvPicPr>
            <a:picLocks noChangeAspect="1"/>
          </p:cNvPicPr>
          <p:nvPr/>
        </p:nvPicPr>
        <p:blipFill>
          <a:blip r:embed="rId6"/>
          <a:stretch>
            <a:fillRect/>
          </a:stretch>
        </p:blipFill>
        <p:spPr>
          <a:xfrm>
            <a:off x="331218" y="5498193"/>
            <a:ext cx="2927220" cy="411980"/>
          </a:xfrm>
          <a:prstGeom prst="rect">
            <a:avLst/>
          </a:prstGeom>
        </p:spPr>
      </p:pic>
      <p:sp>
        <p:nvSpPr>
          <p:cNvPr id="2" name="Title 1">
            <a:extLst>
              <a:ext uri="{FF2B5EF4-FFF2-40B4-BE49-F238E27FC236}">
                <a16:creationId xmlns:a16="http://schemas.microsoft.com/office/drawing/2014/main" id="{8E3B6581-A477-3BFF-2FE2-4D18998E3004}"/>
              </a:ext>
            </a:extLst>
          </p:cNvPr>
          <p:cNvSpPr>
            <a:spLocks noGrp="1"/>
          </p:cNvSpPr>
          <p:nvPr>
            <p:ph type="title"/>
          </p:nvPr>
        </p:nvSpPr>
        <p:spPr/>
        <p:txBody>
          <a:bodyPr>
            <a:normAutofit fontScale="90000"/>
          </a:bodyPr>
          <a:lstStyle/>
          <a:p>
            <a:r>
              <a:rPr lang="en-US" dirty="0"/>
              <a:t>Anatomy 2: fibers in the sarcomere</a:t>
            </a:r>
            <a:endParaRPr lang="he-IL" dirty="0"/>
          </a:p>
        </p:txBody>
      </p:sp>
    </p:spTree>
    <p:extLst>
      <p:ext uri="{BB962C8B-B14F-4D97-AF65-F5344CB8AC3E}">
        <p14:creationId xmlns:p14="http://schemas.microsoft.com/office/powerpoint/2010/main" val="353188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4954" y="2204864"/>
            <a:ext cx="5704226" cy="3419225"/>
          </a:xfrm>
          <a:prstGeom prst="rect">
            <a:avLst/>
          </a:prstGeom>
        </p:spPr>
      </p:pic>
      <p:pic>
        <p:nvPicPr>
          <p:cNvPr id="3" name="Picture 2"/>
          <p:cNvPicPr>
            <a:picLocks noChangeAspect="1"/>
          </p:cNvPicPr>
          <p:nvPr/>
        </p:nvPicPr>
        <p:blipFill>
          <a:blip r:embed="rId3"/>
          <a:stretch>
            <a:fillRect/>
          </a:stretch>
        </p:blipFill>
        <p:spPr>
          <a:xfrm>
            <a:off x="5388064" y="3722215"/>
            <a:ext cx="3460982" cy="978104"/>
          </a:xfrm>
          <a:prstGeom prst="rect">
            <a:avLst/>
          </a:prstGeom>
        </p:spPr>
      </p:pic>
      <p:pic>
        <p:nvPicPr>
          <p:cNvPr id="4" name="Picture 3"/>
          <p:cNvPicPr>
            <a:picLocks noChangeAspect="1"/>
          </p:cNvPicPr>
          <p:nvPr/>
        </p:nvPicPr>
        <p:blipFill>
          <a:blip r:embed="rId4"/>
          <a:stretch>
            <a:fillRect/>
          </a:stretch>
        </p:blipFill>
        <p:spPr>
          <a:xfrm>
            <a:off x="5446133" y="3143182"/>
            <a:ext cx="3249008" cy="457268"/>
          </a:xfrm>
          <a:prstGeom prst="rect">
            <a:avLst/>
          </a:prstGeom>
        </p:spPr>
      </p:pic>
      <p:sp>
        <p:nvSpPr>
          <p:cNvPr id="5" name="Title 4">
            <a:extLst>
              <a:ext uri="{FF2B5EF4-FFF2-40B4-BE49-F238E27FC236}">
                <a16:creationId xmlns:a16="http://schemas.microsoft.com/office/drawing/2014/main" id="{24CF288C-EEEE-6CFE-F419-8CF80EDD4FEA}"/>
              </a:ext>
            </a:extLst>
          </p:cNvPr>
          <p:cNvSpPr>
            <a:spLocks noGrp="1"/>
          </p:cNvSpPr>
          <p:nvPr>
            <p:ph type="title"/>
          </p:nvPr>
        </p:nvSpPr>
        <p:spPr/>
        <p:txBody>
          <a:bodyPr>
            <a:normAutofit fontScale="90000"/>
          </a:bodyPr>
          <a:lstStyle/>
          <a:p>
            <a:r>
              <a:rPr lang="en-US" dirty="0"/>
              <a:t>Anatomy 3: sliding filaments in the fiber</a:t>
            </a:r>
            <a:endParaRPr lang="he-IL" dirty="0"/>
          </a:p>
        </p:txBody>
      </p:sp>
    </p:spTree>
    <p:extLst>
      <p:ext uri="{BB962C8B-B14F-4D97-AF65-F5344CB8AC3E}">
        <p14:creationId xmlns:p14="http://schemas.microsoft.com/office/powerpoint/2010/main" val="40631983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95797" y="3988638"/>
            <a:ext cx="3163199" cy="1712190"/>
          </a:xfrm>
          <a:prstGeom prst="rect">
            <a:avLst/>
          </a:prstGeom>
        </p:spPr>
      </p:pic>
      <p:pic>
        <p:nvPicPr>
          <p:cNvPr id="4" name="Picture 3"/>
          <p:cNvPicPr>
            <a:picLocks noChangeAspect="1"/>
          </p:cNvPicPr>
          <p:nvPr/>
        </p:nvPicPr>
        <p:blipFill>
          <a:blip r:embed="rId3"/>
          <a:stretch>
            <a:fillRect/>
          </a:stretch>
        </p:blipFill>
        <p:spPr>
          <a:xfrm>
            <a:off x="333725" y="1193526"/>
            <a:ext cx="7359222" cy="2795112"/>
          </a:xfrm>
          <a:prstGeom prst="rect">
            <a:avLst/>
          </a:prstGeom>
        </p:spPr>
      </p:pic>
      <p:sp>
        <p:nvSpPr>
          <p:cNvPr id="2" name="Title 1">
            <a:extLst>
              <a:ext uri="{FF2B5EF4-FFF2-40B4-BE49-F238E27FC236}">
                <a16:creationId xmlns:a16="http://schemas.microsoft.com/office/drawing/2014/main" id="{05E3EC59-EAC6-4B94-A060-0091C66C9D9A}"/>
              </a:ext>
            </a:extLst>
          </p:cNvPr>
          <p:cNvSpPr>
            <a:spLocks noGrp="1"/>
          </p:cNvSpPr>
          <p:nvPr>
            <p:ph type="title"/>
          </p:nvPr>
        </p:nvSpPr>
        <p:spPr/>
        <p:txBody>
          <a:bodyPr>
            <a:normAutofit fontScale="90000"/>
          </a:bodyPr>
          <a:lstStyle/>
          <a:p>
            <a:r>
              <a:rPr lang="en-US" dirty="0"/>
              <a:t>The active force-length relationship</a:t>
            </a:r>
            <a:endParaRPr lang="en-IL" dirty="0"/>
          </a:p>
        </p:txBody>
      </p:sp>
      <p:sp>
        <p:nvSpPr>
          <p:cNvPr id="6" name="Content Placeholder 5">
            <a:extLst>
              <a:ext uri="{FF2B5EF4-FFF2-40B4-BE49-F238E27FC236}">
                <a16:creationId xmlns:a16="http://schemas.microsoft.com/office/drawing/2014/main" id="{744C53AC-2115-45D5-AD90-C519286C95C6}"/>
              </a:ext>
            </a:extLst>
          </p:cNvPr>
          <p:cNvSpPr>
            <a:spLocks noGrp="1"/>
          </p:cNvSpPr>
          <p:nvPr>
            <p:ph idx="1"/>
          </p:nvPr>
        </p:nvSpPr>
        <p:spPr>
          <a:xfrm>
            <a:off x="457200" y="4293096"/>
            <a:ext cx="4618856" cy="2290266"/>
          </a:xfrm>
        </p:spPr>
        <p:txBody>
          <a:bodyPr>
            <a:normAutofit fontScale="77500" lnSpcReduction="20000"/>
          </a:bodyPr>
          <a:lstStyle/>
          <a:p>
            <a:r>
              <a:rPr lang="en-US" dirty="0"/>
              <a:t>Force depends on muscle length</a:t>
            </a:r>
          </a:p>
          <a:p>
            <a:r>
              <a:rPr lang="en-US" dirty="0"/>
              <a:t>Max force at optimal length</a:t>
            </a:r>
          </a:p>
          <a:p>
            <a:r>
              <a:rPr lang="en-US" dirty="0"/>
              <a:t>Modeled by empirical fitting</a:t>
            </a:r>
          </a:p>
          <a:p>
            <a:pPr lvl="1"/>
            <a:r>
              <a:rPr lang="en-US" dirty="0"/>
              <a:t>Splines and Gaussians</a:t>
            </a:r>
            <a:endParaRPr lang="en-IL" dirty="0"/>
          </a:p>
        </p:txBody>
      </p:sp>
    </p:spTree>
    <p:extLst>
      <p:ext uri="{BB962C8B-B14F-4D97-AF65-F5344CB8AC3E}">
        <p14:creationId xmlns:p14="http://schemas.microsoft.com/office/powerpoint/2010/main" val="1225664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83E48-4B21-C1B8-71EA-528F53948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DA33E-6C8B-0878-67E3-D71C9C1BD2F8}"/>
              </a:ext>
            </a:extLst>
          </p:cNvPr>
          <p:cNvSpPr>
            <a:spLocks noGrp="1"/>
          </p:cNvSpPr>
          <p:nvPr>
            <p:ph type="title"/>
          </p:nvPr>
        </p:nvSpPr>
        <p:spPr>
          <a:xfrm>
            <a:off x="571352" y="350196"/>
            <a:ext cx="3485178" cy="1624520"/>
          </a:xfrm>
        </p:spPr>
        <p:txBody>
          <a:bodyPr vert="horz" lIns="91440" tIns="45720" rIns="91440" bIns="45720" rtlCol="0" anchor="ctr">
            <a:normAutofit/>
          </a:bodyPr>
          <a:lstStyle/>
          <a:p>
            <a:pPr algn="l" eaLnBrk="1" hangingPunct="1">
              <a:lnSpc>
                <a:spcPct val="90000"/>
              </a:lnSpc>
            </a:pPr>
            <a:r>
              <a:rPr lang="en-US" sz="3500" kern="1200">
                <a:solidFill>
                  <a:schemeClr val="tx1"/>
                </a:solidFill>
              </a:rPr>
              <a:t>It's Kahoot Time!</a:t>
            </a:r>
          </a:p>
        </p:txBody>
      </p:sp>
      <p:sp>
        <p:nvSpPr>
          <p:cNvPr id="4" name="Content Placeholder 3">
            <a:extLst>
              <a:ext uri="{FF2B5EF4-FFF2-40B4-BE49-F238E27FC236}">
                <a16:creationId xmlns:a16="http://schemas.microsoft.com/office/drawing/2014/main" id="{03BA2A02-E4A9-3233-6EDB-27840CCA2259}"/>
              </a:ext>
            </a:extLst>
          </p:cNvPr>
          <p:cNvSpPr>
            <a:spLocks noGrp="1"/>
          </p:cNvSpPr>
          <p:nvPr>
            <p:ph sz="half" idx="2"/>
          </p:nvPr>
        </p:nvSpPr>
        <p:spPr>
          <a:xfrm>
            <a:off x="571351" y="2743200"/>
            <a:ext cx="3485179" cy="3613149"/>
          </a:xfrm>
        </p:spPr>
        <p:txBody>
          <a:bodyPr vert="horz" lIns="91440" tIns="45720" rIns="91440" bIns="45720" rtlCol="0" anchor="ctr">
            <a:normAutofit/>
          </a:bodyPr>
          <a:lstStyle/>
          <a:p>
            <a:pPr indent="-228600" eaLnBrk="1" hangingPunct="1">
              <a:lnSpc>
                <a:spcPct val="90000"/>
              </a:lnSpc>
              <a:buFont typeface="Arial" panose="020B0604020202020204" pitchFamily="34" charset="0"/>
              <a:buChar char="•"/>
            </a:pPr>
            <a:r>
              <a:rPr lang="en-US" sz="1700" kern="1200" dirty="0"/>
              <a:t>Gather your devices and get ready!</a:t>
            </a:r>
          </a:p>
          <a:p>
            <a:pPr indent="-228600" eaLnBrk="1" hangingPunct="1">
              <a:lnSpc>
                <a:spcPct val="90000"/>
              </a:lnSpc>
              <a:buFont typeface="Arial" panose="020B0604020202020204" pitchFamily="34" charset="0"/>
              <a:buChar char="•"/>
            </a:pPr>
            <a:r>
              <a:rPr lang="en-US" sz="1700" kern="1200" dirty="0"/>
              <a:t>Let's see who’s on top of the material!</a:t>
            </a:r>
          </a:p>
        </p:txBody>
      </p:sp>
      <p:pic>
        <p:nvPicPr>
          <p:cNvPr id="5" name="Content Placeholder 4" descr="Colourful boardgame">
            <a:extLst>
              <a:ext uri="{FF2B5EF4-FFF2-40B4-BE49-F238E27FC236}">
                <a16:creationId xmlns:a16="http://schemas.microsoft.com/office/drawing/2014/main" id="{E392794D-FCC5-60C1-A3A9-140AB4CB26A3}"/>
              </a:ext>
            </a:extLst>
          </p:cNvPr>
          <p:cNvPicPr>
            <a:picLocks noGrp="1" noChangeAspect="1"/>
          </p:cNvPicPr>
          <p:nvPr>
            <p:ph sz="half" idx="1"/>
          </p:nvPr>
        </p:nvPicPr>
        <p:blipFill>
          <a:blip r:embed="rId3"/>
          <a:srcRect l="27750" r="27867"/>
          <a:stretch/>
        </p:blipFill>
        <p:spPr>
          <a:xfrm>
            <a:off x="4572000" y="1"/>
            <a:ext cx="4577118" cy="6858000"/>
          </a:xfrm>
          <a:prstGeom prst="rect">
            <a:avLst/>
          </a:prstGeom>
        </p:spPr>
      </p:pic>
    </p:spTree>
    <p:extLst>
      <p:ext uri="{BB962C8B-B14F-4D97-AF65-F5344CB8AC3E}">
        <p14:creationId xmlns:p14="http://schemas.microsoft.com/office/powerpoint/2010/main" val="301504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1A71-A42C-4BED-807D-D4EABD77AC77}"/>
              </a:ext>
            </a:extLst>
          </p:cNvPr>
          <p:cNvSpPr>
            <a:spLocks noGrp="1"/>
          </p:cNvSpPr>
          <p:nvPr>
            <p:ph type="title"/>
          </p:nvPr>
        </p:nvSpPr>
        <p:spPr/>
        <p:txBody>
          <a:bodyPr/>
          <a:lstStyle/>
          <a:p>
            <a:r>
              <a:rPr lang="en-US" dirty="0"/>
              <a:t>Gaussian model of active force-length curve</a:t>
            </a:r>
            <a:endParaRPr lang="en-IL" dirty="0"/>
          </a:p>
        </p:txBody>
      </p:sp>
      <p:sp>
        <p:nvSpPr>
          <p:cNvPr id="3" name="Content Placeholder 2">
            <a:extLst>
              <a:ext uri="{FF2B5EF4-FFF2-40B4-BE49-F238E27FC236}">
                <a16:creationId xmlns:a16="http://schemas.microsoft.com/office/drawing/2014/main" id="{9CBDC1D6-A073-4EFB-A418-C838893C1740}"/>
              </a:ext>
            </a:extLst>
          </p:cNvPr>
          <p:cNvSpPr>
            <a:spLocks noGrp="1"/>
          </p:cNvSpPr>
          <p:nvPr>
            <p:ph idx="1"/>
          </p:nvPr>
        </p:nvSpPr>
        <p:spPr>
          <a:xfrm>
            <a:off x="457200" y="4983163"/>
            <a:ext cx="8229600" cy="1143000"/>
          </a:xfrm>
        </p:spPr>
        <p:txBody>
          <a:bodyPr/>
          <a:lstStyle/>
          <a:p>
            <a:r>
              <a:rPr lang="en-US" dirty="0"/>
              <a:t>Force = activation * force-length curve</a:t>
            </a:r>
            <a:endParaRPr lang="en-IL" dirty="0"/>
          </a:p>
        </p:txBody>
      </p:sp>
      <p:pic>
        <p:nvPicPr>
          <p:cNvPr id="4" name="Picture 3">
            <a:extLst>
              <a:ext uri="{FF2B5EF4-FFF2-40B4-BE49-F238E27FC236}">
                <a16:creationId xmlns:a16="http://schemas.microsoft.com/office/drawing/2014/main" id="{E1EA27C4-F5A1-44AE-9EE9-7A9C03A8BEA2}"/>
              </a:ext>
            </a:extLst>
          </p:cNvPr>
          <p:cNvPicPr>
            <a:picLocks noChangeAspect="1"/>
          </p:cNvPicPr>
          <p:nvPr/>
        </p:nvPicPr>
        <p:blipFill>
          <a:blip r:embed="rId2"/>
          <a:stretch>
            <a:fillRect/>
          </a:stretch>
        </p:blipFill>
        <p:spPr>
          <a:xfrm>
            <a:off x="323527" y="1556792"/>
            <a:ext cx="3500215" cy="3168352"/>
          </a:xfrm>
          <a:prstGeom prst="rect">
            <a:avLst/>
          </a:prstGeom>
        </p:spPr>
      </p:pic>
      <p:graphicFrame>
        <p:nvGraphicFramePr>
          <p:cNvPr id="5" name="Object 4">
            <a:extLst>
              <a:ext uri="{FF2B5EF4-FFF2-40B4-BE49-F238E27FC236}">
                <a16:creationId xmlns:a16="http://schemas.microsoft.com/office/drawing/2014/main" id="{487F4A9F-1007-4A70-9ABE-8B9762CBB560}"/>
              </a:ext>
            </a:extLst>
          </p:cNvPr>
          <p:cNvGraphicFramePr>
            <a:graphicFrameLocks noChangeAspect="1"/>
          </p:cNvGraphicFramePr>
          <p:nvPr>
            <p:extLst>
              <p:ext uri="{D42A27DB-BD31-4B8C-83A1-F6EECF244321}">
                <p14:modId xmlns:p14="http://schemas.microsoft.com/office/powerpoint/2010/main" val="3385364093"/>
              </p:ext>
            </p:extLst>
          </p:nvPr>
        </p:nvGraphicFramePr>
        <p:xfrm>
          <a:off x="4572000" y="2132013"/>
          <a:ext cx="2441575" cy="1068387"/>
        </p:xfrm>
        <a:graphic>
          <a:graphicData uri="http://schemas.openxmlformats.org/presentationml/2006/ole">
            <mc:AlternateContent xmlns:mc="http://schemas.openxmlformats.org/markup-compatibility/2006">
              <mc:Choice xmlns:v="urn:schemas-microsoft-com:vml" Requires="v">
                <p:oleObj name="Equation" r:id="rId3" imgW="812520" imgH="355320" progId="Equation.DSMT4">
                  <p:embed/>
                </p:oleObj>
              </mc:Choice>
              <mc:Fallback>
                <p:oleObj name="Equation" r:id="rId3" imgW="812520" imgH="355320" progId="Equation.DSMT4">
                  <p:embed/>
                  <p:pic>
                    <p:nvPicPr>
                      <p:cNvPr id="5" name="Object 4">
                        <a:extLst>
                          <a:ext uri="{FF2B5EF4-FFF2-40B4-BE49-F238E27FC236}">
                            <a16:creationId xmlns:a16="http://schemas.microsoft.com/office/drawing/2014/main" id="{487F4A9F-1007-4A70-9ABE-8B9762CBB560}"/>
                          </a:ext>
                        </a:extLst>
                      </p:cNvPr>
                      <p:cNvPicPr/>
                      <p:nvPr/>
                    </p:nvPicPr>
                    <p:blipFill>
                      <a:blip r:embed="rId4"/>
                      <a:stretch>
                        <a:fillRect/>
                      </a:stretch>
                    </p:blipFill>
                    <p:spPr>
                      <a:xfrm>
                        <a:off x="4572000" y="2132013"/>
                        <a:ext cx="2441575" cy="10683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DDBF577-231D-4B23-BA4C-6D1F18107C25}"/>
              </a:ext>
            </a:extLst>
          </p:cNvPr>
          <p:cNvGraphicFramePr>
            <a:graphicFrameLocks noChangeAspect="1"/>
          </p:cNvGraphicFramePr>
          <p:nvPr>
            <p:extLst>
              <p:ext uri="{D42A27DB-BD31-4B8C-83A1-F6EECF244321}">
                <p14:modId xmlns:p14="http://schemas.microsoft.com/office/powerpoint/2010/main" val="16382624"/>
              </p:ext>
            </p:extLst>
          </p:nvPr>
        </p:nvGraphicFramePr>
        <p:xfrm>
          <a:off x="4686300" y="3749675"/>
          <a:ext cx="1266825" cy="354013"/>
        </p:xfrm>
        <a:graphic>
          <a:graphicData uri="http://schemas.openxmlformats.org/presentationml/2006/ole">
            <mc:AlternateContent xmlns:mc="http://schemas.openxmlformats.org/markup-compatibility/2006">
              <mc:Choice xmlns:v="urn:schemas-microsoft-com:vml" Requires="v">
                <p:oleObj name="Equation" r:id="rId5" imgW="634680" imgH="177480" progId="Equation.DSMT4">
                  <p:embed/>
                </p:oleObj>
              </mc:Choice>
              <mc:Fallback>
                <p:oleObj name="Equation" r:id="rId5" imgW="634680" imgH="177480" progId="Equation.DSMT4">
                  <p:embed/>
                  <p:pic>
                    <p:nvPicPr>
                      <p:cNvPr id="6" name="Object 5">
                        <a:extLst>
                          <a:ext uri="{FF2B5EF4-FFF2-40B4-BE49-F238E27FC236}">
                            <a16:creationId xmlns:a16="http://schemas.microsoft.com/office/drawing/2014/main" id="{7DDBF577-231D-4B23-BA4C-6D1F18107C25}"/>
                          </a:ext>
                        </a:extLst>
                      </p:cNvPr>
                      <p:cNvPicPr/>
                      <p:nvPr/>
                    </p:nvPicPr>
                    <p:blipFill>
                      <a:blip r:embed="rId6"/>
                      <a:stretch>
                        <a:fillRect/>
                      </a:stretch>
                    </p:blipFill>
                    <p:spPr>
                      <a:xfrm>
                        <a:off x="4686300" y="3749675"/>
                        <a:ext cx="1266825" cy="35401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1F334181-B233-4462-B0E3-BC6A218B2531}"/>
              </a:ext>
            </a:extLst>
          </p:cNvPr>
          <p:cNvSpPr txBox="1"/>
          <p:nvPr/>
        </p:nvSpPr>
        <p:spPr>
          <a:xfrm>
            <a:off x="107504" y="6309320"/>
            <a:ext cx="8229600" cy="369332"/>
          </a:xfrm>
          <a:prstGeom prst="rect">
            <a:avLst/>
          </a:prstGeom>
          <a:noFill/>
        </p:spPr>
        <p:txBody>
          <a:bodyPr wrap="square" rtlCol="0">
            <a:spAutoFit/>
          </a:bodyPr>
          <a:lstStyle/>
          <a:p>
            <a:r>
              <a:rPr lang="en-US" dirty="0" err="1"/>
              <a:t>Thelen</a:t>
            </a:r>
            <a:r>
              <a:rPr lang="en-US" dirty="0"/>
              <a:t> </a:t>
            </a:r>
            <a:r>
              <a:rPr lang="en-US" i="1" dirty="0"/>
              <a:t>J </a:t>
            </a:r>
            <a:r>
              <a:rPr lang="en-US" i="1" dirty="0" err="1"/>
              <a:t>Biomech</a:t>
            </a:r>
            <a:r>
              <a:rPr lang="en-US" i="1" dirty="0"/>
              <a:t> </a:t>
            </a:r>
            <a:r>
              <a:rPr lang="en-US" i="1" dirty="0" err="1"/>
              <a:t>Eng</a:t>
            </a:r>
            <a:r>
              <a:rPr lang="en-US" dirty="0"/>
              <a:t> 2003 doi:10.1115/1.1531112</a:t>
            </a:r>
            <a:endParaRPr lang="en-IL" dirty="0"/>
          </a:p>
        </p:txBody>
      </p:sp>
    </p:spTree>
    <p:extLst>
      <p:ext uri="{BB962C8B-B14F-4D97-AF65-F5344CB8AC3E}">
        <p14:creationId xmlns:p14="http://schemas.microsoft.com/office/powerpoint/2010/main" val="73694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CD7E-B822-83EB-6191-6AE689C7EA12}"/>
              </a:ext>
            </a:extLst>
          </p:cNvPr>
          <p:cNvSpPr>
            <a:spLocks noGrp="1"/>
          </p:cNvSpPr>
          <p:nvPr>
            <p:ph type="title"/>
          </p:nvPr>
        </p:nvSpPr>
        <p:spPr/>
        <p:txBody>
          <a:bodyPr/>
          <a:lstStyle/>
          <a:p>
            <a:r>
              <a:rPr lang="en-US" dirty="0"/>
              <a:t>Muscles and Muscle Models</a:t>
            </a:r>
            <a:endParaRPr lang="he-IL" dirty="0"/>
          </a:p>
        </p:txBody>
      </p:sp>
      <p:sp>
        <p:nvSpPr>
          <p:cNvPr id="3" name="Content Placeholder 2">
            <a:extLst>
              <a:ext uri="{FF2B5EF4-FFF2-40B4-BE49-F238E27FC236}">
                <a16:creationId xmlns:a16="http://schemas.microsoft.com/office/drawing/2014/main" id="{50397FB2-54F0-1692-33A5-B5D12CB3CCEC}"/>
              </a:ext>
            </a:extLst>
          </p:cNvPr>
          <p:cNvSpPr>
            <a:spLocks noGrp="1"/>
          </p:cNvSpPr>
          <p:nvPr>
            <p:ph idx="1"/>
          </p:nvPr>
        </p:nvSpPr>
        <p:spPr/>
        <p:txBody>
          <a:bodyPr/>
          <a:lstStyle/>
          <a:p>
            <a:pPr marL="514350" indent="-514350">
              <a:buFont typeface="+mj-lt"/>
              <a:buAutoNum type="arabicPeriod"/>
            </a:pPr>
            <a:r>
              <a:rPr lang="en-US" dirty="0"/>
              <a:t>From Neurons to EMG</a:t>
            </a:r>
          </a:p>
          <a:p>
            <a:pPr marL="514350" indent="-514350">
              <a:buFont typeface="+mj-lt"/>
              <a:buAutoNum type="arabicPeriod"/>
            </a:pPr>
            <a:r>
              <a:rPr lang="en-US" dirty="0"/>
              <a:t>From EMG to Muscle Activation</a:t>
            </a:r>
          </a:p>
          <a:p>
            <a:pPr marL="514350" indent="-514350">
              <a:buFont typeface="+mj-lt"/>
              <a:buAutoNum type="arabicPeriod"/>
            </a:pPr>
            <a:r>
              <a:rPr lang="en-US" dirty="0"/>
              <a:t>From Activation to Force</a:t>
            </a:r>
          </a:p>
          <a:p>
            <a:pPr marL="514350" indent="-514350">
              <a:buFont typeface="+mj-lt"/>
              <a:buAutoNum type="arabicPeriod"/>
            </a:pPr>
            <a:r>
              <a:rPr lang="en-US" dirty="0"/>
              <a:t>Tendons and </a:t>
            </a:r>
            <a:r>
              <a:rPr lang="en-US" dirty="0" err="1"/>
              <a:t>Pennation</a:t>
            </a:r>
            <a:endParaRPr lang="en-US" dirty="0"/>
          </a:p>
          <a:p>
            <a:pPr marL="514350" indent="-514350">
              <a:buFont typeface="+mj-lt"/>
              <a:buAutoNum type="arabicPeriod"/>
            </a:pPr>
            <a:r>
              <a:rPr lang="en-US" dirty="0"/>
              <a:t>The Hill-Type Muscle Model</a:t>
            </a:r>
          </a:p>
          <a:p>
            <a:pPr marL="514350" indent="-514350">
              <a:buFont typeface="+mj-lt"/>
              <a:buAutoNum type="arabicPeriod"/>
            </a:pPr>
            <a:r>
              <a:rPr lang="en-US" dirty="0"/>
              <a:t>From Muscle Force to Movement</a:t>
            </a:r>
          </a:p>
          <a:p>
            <a:pPr marL="514350" indent="-514350">
              <a:buFont typeface="+mj-lt"/>
              <a:buAutoNum type="arabicPeriod"/>
            </a:pPr>
            <a:endParaRPr lang="en-US" dirty="0"/>
          </a:p>
        </p:txBody>
      </p:sp>
    </p:spTree>
    <p:extLst>
      <p:ext uri="{BB962C8B-B14F-4D97-AF65-F5344CB8AC3E}">
        <p14:creationId xmlns:p14="http://schemas.microsoft.com/office/powerpoint/2010/main" val="2901248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5210-4494-4F58-A357-BB796E48DA34}"/>
              </a:ext>
            </a:extLst>
          </p:cNvPr>
          <p:cNvSpPr>
            <a:spLocks noGrp="1"/>
          </p:cNvSpPr>
          <p:nvPr>
            <p:ph type="title"/>
          </p:nvPr>
        </p:nvSpPr>
        <p:spPr/>
        <p:txBody>
          <a:bodyPr/>
          <a:lstStyle/>
          <a:p>
            <a:r>
              <a:rPr lang="en-US" dirty="0"/>
              <a:t>The passive force-length relationship</a:t>
            </a:r>
            <a:endParaRPr lang="en-IL" dirty="0"/>
          </a:p>
        </p:txBody>
      </p:sp>
      <p:sp>
        <p:nvSpPr>
          <p:cNvPr id="3" name="Content Placeholder 2">
            <a:extLst>
              <a:ext uri="{FF2B5EF4-FFF2-40B4-BE49-F238E27FC236}">
                <a16:creationId xmlns:a16="http://schemas.microsoft.com/office/drawing/2014/main" id="{71F06AFA-C1A0-4DC6-908F-6917EB4CE220}"/>
              </a:ext>
            </a:extLst>
          </p:cNvPr>
          <p:cNvSpPr>
            <a:spLocks noGrp="1"/>
          </p:cNvSpPr>
          <p:nvPr>
            <p:ph idx="1"/>
          </p:nvPr>
        </p:nvSpPr>
        <p:spPr>
          <a:xfrm>
            <a:off x="457200" y="5301208"/>
            <a:ext cx="8229600" cy="1143000"/>
          </a:xfrm>
        </p:spPr>
        <p:txBody>
          <a:bodyPr>
            <a:normAutofit fontScale="85000" lnSpcReduction="20000"/>
          </a:bodyPr>
          <a:lstStyle/>
          <a:p>
            <a:r>
              <a:rPr lang="en-US" dirty="0"/>
              <a:t>This is called “stretching”</a:t>
            </a:r>
          </a:p>
          <a:p>
            <a:pPr lvl="1"/>
            <a:r>
              <a:rPr lang="en-US" dirty="0"/>
              <a:t>Muscle reaches maximum “active” force at 1.6 times resting length</a:t>
            </a:r>
            <a:endParaRPr lang="en-IL" dirty="0"/>
          </a:p>
        </p:txBody>
      </p:sp>
      <p:pic>
        <p:nvPicPr>
          <p:cNvPr id="4" name="Picture 3">
            <a:extLst>
              <a:ext uri="{FF2B5EF4-FFF2-40B4-BE49-F238E27FC236}">
                <a16:creationId xmlns:a16="http://schemas.microsoft.com/office/drawing/2014/main" id="{B272DA61-87A7-4C58-ABE6-54FBF745E41B}"/>
              </a:ext>
            </a:extLst>
          </p:cNvPr>
          <p:cNvPicPr>
            <a:picLocks noChangeAspect="1"/>
          </p:cNvPicPr>
          <p:nvPr/>
        </p:nvPicPr>
        <p:blipFill>
          <a:blip r:embed="rId2"/>
          <a:stretch>
            <a:fillRect/>
          </a:stretch>
        </p:blipFill>
        <p:spPr>
          <a:xfrm>
            <a:off x="487780" y="1442402"/>
            <a:ext cx="3930798" cy="3498765"/>
          </a:xfrm>
          <a:prstGeom prst="rect">
            <a:avLst/>
          </a:prstGeom>
        </p:spPr>
      </p:pic>
      <p:graphicFrame>
        <p:nvGraphicFramePr>
          <p:cNvPr id="5" name="Object 4">
            <a:extLst>
              <a:ext uri="{FF2B5EF4-FFF2-40B4-BE49-F238E27FC236}">
                <a16:creationId xmlns:a16="http://schemas.microsoft.com/office/drawing/2014/main" id="{B1FDE046-4E20-4F20-A224-70811D284E27}"/>
              </a:ext>
            </a:extLst>
          </p:cNvPr>
          <p:cNvGraphicFramePr>
            <a:graphicFrameLocks noChangeAspect="1"/>
          </p:cNvGraphicFramePr>
          <p:nvPr>
            <p:extLst>
              <p:ext uri="{D42A27DB-BD31-4B8C-83A1-F6EECF244321}">
                <p14:modId xmlns:p14="http://schemas.microsoft.com/office/powerpoint/2010/main" val="3785909430"/>
              </p:ext>
            </p:extLst>
          </p:nvPr>
        </p:nvGraphicFramePr>
        <p:xfrm>
          <a:off x="5076056" y="1757908"/>
          <a:ext cx="2312581" cy="1143000"/>
        </p:xfrm>
        <a:graphic>
          <a:graphicData uri="http://schemas.openxmlformats.org/presentationml/2006/ole">
            <mc:AlternateContent xmlns:mc="http://schemas.openxmlformats.org/markup-compatibility/2006">
              <mc:Choice xmlns:v="urn:schemas-microsoft-com:vml" Requires="v">
                <p:oleObj name="Equation" r:id="rId3" imgW="1104840" imgH="545760" progId="Equation.DSMT4">
                  <p:embed/>
                </p:oleObj>
              </mc:Choice>
              <mc:Fallback>
                <p:oleObj name="Equation" r:id="rId3" imgW="1104840" imgH="545760" progId="Equation.DSMT4">
                  <p:embed/>
                  <p:pic>
                    <p:nvPicPr>
                      <p:cNvPr id="5" name="Object 4">
                        <a:extLst>
                          <a:ext uri="{FF2B5EF4-FFF2-40B4-BE49-F238E27FC236}">
                            <a16:creationId xmlns:a16="http://schemas.microsoft.com/office/drawing/2014/main" id="{B1FDE046-4E20-4F20-A224-70811D284E27}"/>
                          </a:ext>
                        </a:extLst>
                      </p:cNvPr>
                      <p:cNvPicPr/>
                      <p:nvPr/>
                    </p:nvPicPr>
                    <p:blipFill>
                      <a:blip r:embed="rId4"/>
                      <a:stretch>
                        <a:fillRect/>
                      </a:stretch>
                    </p:blipFill>
                    <p:spPr>
                      <a:xfrm>
                        <a:off x="5076056" y="1757908"/>
                        <a:ext cx="2312581" cy="11430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B7F14A6-002D-4133-86E5-F5BB6B1A6B75}"/>
              </a:ext>
            </a:extLst>
          </p:cNvPr>
          <p:cNvGraphicFramePr>
            <a:graphicFrameLocks noChangeAspect="1"/>
          </p:cNvGraphicFramePr>
          <p:nvPr>
            <p:extLst>
              <p:ext uri="{D42A27DB-BD31-4B8C-83A1-F6EECF244321}">
                <p14:modId xmlns:p14="http://schemas.microsoft.com/office/powerpoint/2010/main" val="1147510280"/>
              </p:ext>
            </p:extLst>
          </p:nvPr>
        </p:nvGraphicFramePr>
        <p:xfrm>
          <a:off x="5364088" y="3272048"/>
          <a:ext cx="1077025" cy="824955"/>
        </p:xfrm>
        <a:graphic>
          <a:graphicData uri="http://schemas.openxmlformats.org/presentationml/2006/ole">
            <mc:AlternateContent xmlns:mc="http://schemas.openxmlformats.org/markup-compatibility/2006">
              <mc:Choice xmlns:v="urn:schemas-microsoft-com:vml" Requires="v">
                <p:oleObj name="Equation" r:id="rId5" imgW="596880" imgH="457200" progId="Equation.DSMT4">
                  <p:embed/>
                </p:oleObj>
              </mc:Choice>
              <mc:Fallback>
                <p:oleObj name="Equation" r:id="rId5" imgW="596880" imgH="457200" progId="Equation.DSMT4">
                  <p:embed/>
                  <p:pic>
                    <p:nvPicPr>
                      <p:cNvPr id="6" name="Object 5">
                        <a:extLst>
                          <a:ext uri="{FF2B5EF4-FFF2-40B4-BE49-F238E27FC236}">
                            <a16:creationId xmlns:a16="http://schemas.microsoft.com/office/drawing/2014/main" id="{6B7F14A6-002D-4133-86E5-F5BB6B1A6B75}"/>
                          </a:ext>
                        </a:extLst>
                      </p:cNvPr>
                      <p:cNvPicPr/>
                      <p:nvPr/>
                    </p:nvPicPr>
                    <p:blipFill>
                      <a:blip r:embed="rId6"/>
                      <a:stretch>
                        <a:fillRect/>
                      </a:stretch>
                    </p:blipFill>
                    <p:spPr>
                      <a:xfrm>
                        <a:off x="5364088" y="3272048"/>
                        <a:ext cx="1077025" cy="824955"/>
                      </a:xfrm>
                      <a:prstGeom prst="rect">
                        <a:avLst/>
                      </a:prstGeom>
                    </p:spPr>
                  </p:pic>
                </p:oleObj>
              </mc:Fallback>
            </mc:AlternateContent>
          </a:graphicData>
        </a:graphic>
      </p:graphicFrame>
    </p:spTree>
    <p:extLst>
      <p:ext uri="{BB962C8B-B14F-4D97-AF65-F5344CB8AC3E}">
        <p14:creationId xmlns:p14="http://schemas.microsoft.com/office/powerpoint/2010/main" val="1032967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6620" y="1196629"/>
            <a:ext cx="3707603" cy="4106706"/>
          </a:xfrm>
          <a:prstGeom prst="rect">
            <a:avLst/>
          </a:prstGeom>
        </p:spPr>
      </p:pic>
      <p:grpSp>
        <p:nvGrpSpPr>
          <p:cNvPr id="11" name="Group 10"/>
          <p:cNvGrpSpPr/>
          <p:nvPr/>
        </p:nvGrpSpPr>
        <p:grpSpPr>
          <a:xfrm>
            <a:off x="4421277" y="1856339"/>
            <a:ext cx="3782444" cy="3025134"/>
            <a:chOff x="5895036" y="1332118"/>
            <a:chExt cx="3078312" cy="2443347"/>
          </a:xfrm>
        </p:grpSpPr>
        <p:pic>
          <p:nvPicPr>
            <p:cNvPr id="8" name="Picture 7"/>
            <p:cNvPicPr>
              <a:picLocks noChangeAspect="1"/>
            </p:cNvPicPr>
            <p:nvPr/>
          </p:nvPicPr>
          <p:blipFill>
            <a:blip r:embed="rId4"/>
            <a:stretch>
              <a:fillRect/>
            </a:stretch>
          </p:blipFill>
          <p:spPr>
            <a:xfrm>
              <a:off x="5895036" y="1332118"/>
              <a:ext cx="2920841" cy="294624"/>
            </a:xfrm>
            <a:prstGeom prst="rect">
              <a:avLst/>
            </a:prstGeom>
          </p:spPr>
        </p:pic>
        <p:pic>
          <p:nvPicPr>
            <p:cNvPr id="9" name="Picture 8"/>
            <p:cNvPicPr>
              <a:picLocks noChangeAspect="1"/>
            </p:cNvPicPr>
            <p:nvPr/>
          </p:nvPicPr>
          <p:blipFill>
            <a:blip r:embed="rId5"/>
            <a:stretch>
              <a:fillRect/>
            </a:stretch>
          </p:blipFill>
          <p:spPr>
            <a:xfrm>
              <a:off x="5895036" y="1626742"/>
              <a:ext cx="2814167" cy="264146"/>
            </a:xfrm>
            <a:prstGeom prst="rect">
              <a:avLst/>
            </a:prstGeom>
          </p:spPr>
        </p:pic>
        <p:pic>
          <p:nvPicPr>
            <p:cNvPr id="10" name="Picture 9"/>
            <p:cNvPicPr>
              <a:picLocks noChangeAspect="1"/>
            </p:cNvPicPr>
            <p:nvPr/>
          </p:nvPicPr>
          <p:blipFill>
            <a:blip r:embed="rId6"/>
            <a:stretch>
              <a:fillRect/>
            </a:stretch>
          </p:blipFill>
          <p:spPr>
            <a:xfrm>
              <a:off x="5895036" y="1890888"/>
              <a:ext cx="3078312" cy="1884577"/>
            </a:xfrm>
            <a:prstGeom prst="rect">
              <a:avLst/>
            </a:prstGeom>
          </p:spPr>
        </p:pic>
      </p:grpSp>
      <p:sp>
        <p:nvSpPr>
          <p:cNvPr id="2" name="Title 1">
            <a:extLst>
              <a:ext uri="{FF2B5EF4-FFF2-40B4-BE49-F238E27FC236}">
                <a16:creationId xmlns:a16="http://schemas.microsoft.com/office/drawing/2014/main" id="{63CA9900-AA58-79DF-C1C4-EAF2B52C90C1}"/>
              </a:ext>
            </a:extLst>
          </p:cNvPr>
          <p:cNvSpPr>
            <a:spLocks noGrp="1"/>
          </p:cNvSpPr>
          <p:nvPr>
            <p:ph type="title"/>
          </p:nvPr>
        </p:nvSpPr>
        <p:spPr/>
        <p:txBody>
          <a:bodyPr/>
          <a:lstStyle/>
          <a:p>
            <a:r>
              <a:rPr lang="en-US" dirty="0"/>
              <a:t>Force-velocity relationship</a:t>
            </a:r>
            <a:endParaRPr lang="he-IL" dirty="0"/>
          </a:p>
        </p:txBody>
      </p:sp>
    </p:spTree>
    <p:extLst>
      <p:ext uri="{BB962C8B-B14F-4D97-AF65-F5344CB8AC3E}">
        <p14:creationId xmlns:p14="http://schemas.microsoft.com/office/powerpoint/2010/main" val="1333200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826D79-B405-4F1A-8189-B3705B57833C}"/>
              </a:ext>
            </a:extLst>
          </p:cNvPr>
          <p:cNvPicPr>
            <a:picLocks noChangeAspect="1"/>
          </p:cNvPicPr>
          <p:nvPr/>
        </p:nvPicPr>
        <p:blipFill>
          <a:blip r:embed="rId2"/>
          <a:stretch>
            <a:fillRect/>
          </a:stretch>
        </p:blipFill>
        <p:spPr>
          <a:xfrm>
            <a:off x="251520" y="1124744"/>
            <a:ext cx="4052808" cy="3456384"/>
          </a:xfrm>
          <a:prstGeom prst="rect">
            <a:avLst/>
          </a:prstGeom>
        </p:spPr>
      </p:pic>
      <p:graphicFrame>
        <p:nvGraphicFramePr>
          <p:cNvPr id="3" name="Object 2">
            <a:extLst>
              <a:ext uri="{FF2B5EF4-FFF2-40B4-BE49-F238E27FC236}">
                <a16:creationId xmlns:a16="http://schemas.microsoft.com/office/drawing/2014/main" id="{D2BA4FA3-DCA0-479D-BA44-282D9066FBDD}"/>
              </a:ext>
            </a:extLst>
          </p:cNvPr>
          <p:cNvGraphicFramePr>
            <a:graphicFrameLocks noChangeAspect="1"/>
          </p:cNvGraphicFramePr>
          <p:nvPr>
            <p:extLst>
              <p:ext uri="{D42A27DB-BD31-4B8C-83A1-F6EECF244321}">
                <p14:modId xmlns:p14="http://schemas.microsoft.com/office/powerpoint/2010/main" val="770896360"/>
              </p:ext>
            </p:extLst>
          </p:nvPr>
        </p:nvGraphicFramePr>
        <p:xfrm>
          <a:off x="4139952" y="1361002"/>
          <a:ext cx="4854187" cy="864096"/>
        </p:xfrm>
        <a:graphic>
          <a:graphicData uri="http://schemas.openxmlformats.org/presentationml/2006/ole">
            <mc:AlternateContent xmlns:mc="http://schemas.openxmlformats.org/markup-compatibility/2006">
              <mc:Choice xmlns:v="urn:schemas-microsoft-com:vml" Requires="v">
                <p:oleObj name="Equation" r:id="rId3" imgW="2425680" imgH="431640" progId="Equation.DSMT4">
                  <p:embed/>
                </p:oleObj>
              </mc:Choice>
              <mc:Fallback>
                <p:oleObj name="Equation" r:id="rId3" imgW="2425680" imgH="431640" progId="Equation.DSMT4">
                  <p:embed/>
                  <p:pic>
                    <p:nvPicPr>
                      <p:cNvPr id="3" name="Object 2">
                        <a:extLst>
                          <a:ext uri="{FF2B5EF4-FFF2-40B4-BE49-F238E27FC236}">
                            <a16:creationId xmlns:a16="http://schemas.microsoft.com/office/drawing/2014/main" id="{D2BA4FA3-DCA0-479D-BA44-282D9066FBDD}"/>
                          </a:ext>
                        </a:extLst>
                      </p:cNvPr>
                      <p:cNvPicPr/>
                      <p:nvPr/>
                    </p:nvPicPr>
                    <p:blipFill>
                      <a:blip r:embed="rId4"/>
                      <a:stretch>
                        <a:fillRect/>
                      </a:stretch>
                    </p:blipFill>
                    <p:spPr>
                      <a:xfrm>
                        <a:off x="4139952" y="1361002"/>
                        <a:ext cx="4854187" cy="864096"/>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23FB441C-C352-4625-9271-0F576D37122E}"/>
              </a:ext>
            </a:extLst>
          </p:cNvPr>
          <p:cNvGraphicFramePr>
            <a:graphicFrameLocks noChangeAspect="1"/>
          </p:cNvGraphicFramePr>
          <p:nvPr>
            <p:extLst>
              <p:ext uri="{D42A27DB-BD31-4B8C-83A1-F6EECF244321}">
                <p14:modId xmlns:p14="http://schemas.microsoft.com/office/powerpoint/2010/main" val="1174524644"/>
              </p:ext>
            </p:extLst>
          </p:nvPr>
        </p:nvGraphicFramePr>
        <p:xfrm>
          <a:off x="4748846" y="2527805"/>
          <a:ext cx="3822772" cy="1750615"/>
        </p:xfrm>
        <a:graphic>
          <a:graphicData uri="http://schemas.openxmlformats.org/presentationml/2006/ole">
            <mc:AlternateContent xmlns:mc="http://schemas.openxmlformats.org/markup-compatibility/2006">
              <mc:Choice xmlns:v="urn:schemas-microsoft-com:vml" Requires="v">
                <p:oleObj name="Equation" r:id="rId5" imgW="2717640" imgH="1244520" progId="Equation.DSMT4">
                  <p:embed/>
                </p:oleObj>
              </mc:Choice>
              <mc:Fallback>
                <p:oleObj name="Equation" r:id="rId5" imgW="2717640" imgH="1244520" progId="Equation.DSMT4">
                  <p:embed/>
                  <p:pic>
                    <p:nvPicPr>
                      <p:cNvPr id="4" name="Object 3">
                        <a:extLst>
                          <a:ext uri="{FF2B5EF4-FFF2-40B4-BE49-F238E27FC236}">
                            <a16:creationId xmlns:a16="http://schemas.microsoft.com/office/drawing/2014/main" id="{23FB441C-C352-4625-9271-0F576D37122E}"/>
                          </a:ext>
                        </a:extLst>
                      </p:cNvPr>
                      <p:cNvPicPr/>
                      <p:nvPr/>
                    </p:nvPicPr>
                    <p:blipFill>
                      <a:blip r:embed="rId6"/>
                      <a:stretch>
                        <a:fillRect/>
                      </a:stretch>
                    </p:blipFill>
                    <p:spPr>
                      <a:xfrm>
                        <a:off x="4748846" y="2527805"/>
                        <a:ext cx="3822772" cy="175061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E7EF653-33E1-413C-BB05-6C74C2CCF3D6}"/>
              </a:ext>
            </a:extLst>
          </p:cNvPr>
          <p:cNvGraphicFramePr>
            <a:graphicFrameLocks noChangeAspect="1"/>
          </p:cNvGraphicFramePr>
          <p:nvPr>
            <p:extLst>
              <p:ext uri="{D42A27DB-BD31-4B8C-83A1-F6EECF244321}">
                <p14:modId xmlns:p14="http://schemas.microsoft.com/office/powerpoint/2010/main" val="885916312"/>
              </p:ext>
            </p:extLst>
          </p:nvPr>
        </p:nvGraphicFramePr>
        <p:xfrm>
          <a:off x="6372200" y="4581127"/>
          <a:ext cx="1473927" cy="1356518"/>
        </p:xfrm>
        <a:graphic>
          <a:graphicData uri="http://schemas.openxmlformats.org/presentationml/2006/ole">
            <mc:AlternateContent xmlns:mc="http://schemas.openxmlformats.org/markup-compatibility/2006">
              <mc:Choice xmlns:v="urn:schemas-microsoft-com:vml" Requires="v">
                <p:oleObj name="Equation" r:id="rId7" imgW="799920" imgH="736560" progId="Equation.DSMT4">
                  <p:embed/>
                </p:oleObj>
              </mc:Choice>
              <mc:Fallback>
                <p:oleObj name="Equation" r:id="rId7" imgW="799920" imgH="736560" progId="Equation.DSMT4">
                  <p:embed/>
                  <p:pic>
                    <p:nvPicPr>
                      <p:cNvPr id="5" name="Object 4">
                        <a:extLst>
                          <a:ext uri="{FF2B5EF4-FFF2-40B4-BE49-F238E27FC236}">
                            <a16:creationId xmlns:a16="http://schemas.microsoft.com/office/drawing/2014/main" id="{BE7EF653-33E1-413C-BB05-6C74C2CCF3D6}"/>
                          </a:ext>
                        </a:extLst>
                      </p:cNvPr>
                      <p:cNvPicPr/>
                      <p:nvPr/>
                    </p:nvPicPr>
                    <p:blipFill>
                      <a:blip r:embed="rId8"/>
                      <a:stretch>
                        <a:fillRect/>
                      </a:stretch>
                    </p:blipFill>
                    <p:spPr>
                      <a:xfrm>
                        <a:off x="6372200" y="4581127"/>
                        <a:ext cx="1473927" cy="135651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CFB863F-2DD3-4CA7-9B39-20DB5742302E}"/>
              </a:ext>
            </a:extLst>
          </p:cNvPr>
          <p:cNvSpPr>
            <a:spLocks noGrp="1"/>
          </p:cNvSpPr>
          <p:nvPr>
            <p:ph type="title"/>
          </p:nvPr>
        </p:nvSpPr>
        <p:spPr/>
        <p:txBody>
          <a:bodyPr/>
          <a:lstStyle/>
          <a:p>
            <a:r>
              <a:rPr lang="en-US" dirty="0"/>
              <a:t>Force-velocity model</a:t>
            </a:r>
            <a:endParaRPr lang="en-IL"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8CA6901-FD30-4399-A679-D82ED5DD062F}"/>
                  </a:ext>
                </a:extLst>
              </p:cNvPr>
              <p:cNvSpPr>
                <a:spLocks noGrp="1"/>
              </p:cNvSpPr>
              <p:nvPr>
                <p:ph idx="1"/>
              </p:nvPr>
            </p:nvSpPr>
            <p:spPr>
              <a:xfrm>
                <a:off x="457200" y="4603550"/>
                <a:ext cx="5698976" cy="1979811"/>
              </a:xfrm>
            </p:spPr>
            <p:txBody>
              <a:bodyPr>
                <a:normAutofit lnSpcReduction="10000"/>
              </a:bodyPr>
              <a:lstStyle/>
              <a:p>
                <a:r>
                  <a:rPr lang="en-US" dirty="0"/>
                  <a:t>Force generated for: </a:t>
                </a:r>
              </a:p>
              <a:p>
                <a:pPr lvl="1"/>
                <a:r>
                  <a:rPr lang="en-US" dirty="0"/>
                  <a:t>Given activation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endParaRPr lang="en-US" dirty="0"/>
              </a:p>
              <a:p>
                <a:pPr lvl="1"/>
                <a:r>
                  <a:rPr lang="en-US" dirty="0"/>
                  <a:t>With max static force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a:p>
                <a:pPr lvl="2"/>
                <a:r>
                  <a:rPr lang="en-US" dirty="0"/>
                  <a:t>For the current length </a:t>
                </a:r>
                <a:endParaRPr lang="en-IL" dirty="0"/>
              </a:p>
            </p:txBody>
          </p:sp>
        </mc:Choice>
        <mc:Fallback xmlns="">
          <p:sp>
            <p:nvSpPr>
              <p:cNvPr id="7" name="Content Placeholder 6">
                <a:extLst>
                  <a:ext uri="{FF2B5EF4-FFF2-40B4-BE49-F238E27FC236}">
                    <a16:creationId xmlns:a16="http://schemas.microsoft.com/office/drawing/2014/main" id="{C8CA6901-FD30-4399-A679-D82ED5DD062F}"/>
                  </a:ext>
                </a:extLst>
              </p:cNvPr>
              <p:cNvSpPr>
                <a:spLocks noGrp="1" noRot="1" noChangeAspect="1" noMove="1" noResize="1" noEditPoints="1" noAdjustHandles="1" noChangeArrowheads="1" noChangeShapeType="1" noTextEdit="1"/>
              </p:cNvSpPr>
              <p:nvPr>
                <p:ph idx="1"/>
              </p:nvPr>
            </p:nvSpPr>
            <p:spPr>
              <a:xfrm>
                <a:off x="457200" y="4603550"/>
                <a:ext cx="5698976" cy="1979811"/>
              </a:xfrm>
              <a:blipFill>
                <a:blip r:embed="rId10"/>
                <a:stretch>
                  <a:fillRect l="-2460" t="-6462" b="-1846"/>
                </a:stretch>
              </a:blipFill>
            </p:spPr>
            <p:txBody>
              <a:bodyPr/>
              <a:lstStyle/>
              <a:p>
                <a:r>
                  <a:rPr lang="en-IL">
                    <a:noFill/>
                  </a:rPr>
                  <a:t> </a:t>
                </a:r>
              </a:p>
            </p:txBody>
          </p:sp>
        </mc:Fallback>
      </mc:AlternateContent>
    </p:spTree>
    <p:extLst>
      <p:ext uri="{BB962C8B-B14F-4D97-AF65-F5344CB8AC3E}">
        <p14:creationId xmlns:p14="http://schemas.microsoft.com/office/powerpoint/2010/main" val="114957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97280A-F253-4453-959D-CD7F777E8092}"/>
              </a:ext>
            </a:extLst>
          </p:cNvPr>
          <p:cNvSpPr>
            <a:spLocks noGrp="1"/>
          </p:cNvSpPr>
          <p:nvPr>
            <p:ph type="title"/>
          </p:nvPr>
        </p:nvSpPr>
        <p:spPr/>
        <p:txBody>
          <a:bodyPr/>
          <a:lstStyle/>
          <a:p>
            <a:r>
              <a:rPr lang="en-US" dirty="0"/>
              <a:t>Force-velocity can be transformed to velocity-force</a:t>
            </a:r>
            <a:endParaRPr lang="en-IL" dirty="0"/>
          </a:p>
        </p:txBody>
      </p:sp>
      <p:sp>
        <p:nvSpPr>
          <p:cNvPr id="2" name="Content Placeholder 1">
            <a:extLst>
              <a:ext uri="{FF2B5EF4-FFF2-40B4-BE49-F238E27FC236}">
                <a16:creationId xmlns:a16="http://schemas.microsoft.com/office/drawing/2014/main" id="{FECCDF8C-3C9C-D533-EFE9-4DCDA45D6D6F}"/>
              </a:ext>
            </a:extLst>
          </p:cNvPr>
          <p:cNvSpPr>
            <a:spLocks noGrp="1"/>
          </p:cNvSpPr>
          <p:nvPr>
            <p:ph idx="1"/>
          </p:nvPr>
        </p:nvSpPr>
        <p:spPr>
          <a:xfrm>
            <a:off x="457200" y="5157192"/>
            <a:ext cx="8229600" cy="968971"/>
          </a:xfrm>
        </p:spPr>
        <p:txBody>
          <a:bodyPr>
            <a:normAutofit fontScale="92500" lnSpcReduction="20000"/>
          </a:bodyPr>
          <a:lstStyle/>
          <a:p>
            <a:r>
              <a:rPr lang="en-US" sz="2400" dirty="0"/>
              <a:t>In our model, we will use a dynamical system that generates movement from activation</a:t>
            </a:r>
          </a:p>
          <a:p>
            <a:pPr lvl="1"/>
            <a:r>
              <a:rPr lang="en-US" sz="2000" dirty="0"/>
              <a:t>We will need velocity from force</a:t>
            </a:r>
            <a:endParaRPr lang="he-IL" sz="2000" dirty="0"/>
          </a:p>
        </p:txBody>
      </p:sp>
      <p:pic>
        <p:nvPicPr>
          <p:cNvPr id="5" name="Picture 4">
            <a:extLst>
              <a:ext uri="{FF2B5EF4-FFF2-40B4-BE49-F238E27FC236}">
                <a16:creationId xmlns:a16="http://schemas.microsoft.com/office/drawing/2014/main" id="{0F931C32-4A0B-474E-8B6D-72F92D42F85D}"/>
              </a:ext>
            </a:extLst>
          </p:cNvPr>
          <p:cNvPicPr>
            <a:picLocks noChangeAspect="1"/>
          </p:cNvPicPr>
          <p:nvPr/>
        </p:nvPicPr>
        <p:blipFill>
          <a:blip r:embed="rId2"/>
          <a:stretch>
            <a:fillRect/>
          </a:stretch>
        </p:blipFill>
        <p:spPr>
          <a:xfrm>
            <a:off x="1129934" y="1556792"/>
            <a:ext cx="6884131" cy="3384376"/>
          </a:xfrm>
          <a:prstGeom prst="rect">
            <a:avLst/>
          </a:prstGeom>
        </p:spPr>
      </p:pic>
    </p:spTree>
    <p:extLst>
      <p:ext uri="{BB962C8B-B14F-4D97-AF65-F5344CB8AC3E}">
        <p14:creationId xmlns:p14="http://schemas.microsoft.com/office/powerpoint/2010/main" val="2046888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D2CD-041C-7190-24B8-C90F1376DB08}"/>
              </a:ext>
            </a:extLst>
          </p:cNvPr>
          <p:cNvSpPr>
            <a:spLocks noGrp="1"/>
          </p:cNvSpPr>
          <p:nvPr>
            <p:ph type="title"/>
          </p:nvPr>
        </p:nvSpPr>
        <p:spPr/>
        <p:txBody>
          <a:bodyPr/>
          <a:lstStyle/>
          <a:p>
            <a:r>
              <a:rPr lang="en-US" dirty="0"/>
              <a:t>Summary: activation to force</a:t>
            </a:r>
            <a:endParaRPr lang="he-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06AF5A-35CF-5606-B659-5C66319DFDED}"/>
                  </a:ext>
                </a:extLst>
              </p:cNvPr>
              <p:cNvSpPr>
                <a:spLocks noGrp="1"/>
              </p:cNvSpPr>
              <p:nvPr>
                <p:ph idx="1"/>
              </p:nvPr>
            </p:nvSpPr>
            <p:spPr/>
            <p:txBody>
              <a:bodyPr/>
              <a:lstStyle/>
              <a:p>
                <a:r>
                  <a:rPr lang="en-US" dirty="0"/>
                  <a:t>EMG processing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activation</a:t>
                </a:r>
              </a:p>
              <a:p>
                <a:r>
                  <a:rPr lang="en-US" dirty="0"/>
                  <a:t>Activation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force / length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force</a:t>
                </a:r>
              </a:p>
              <a:p>
                <a:r>
                  <a:rPr lang="en-US" dirty="0"/>
                  <a:t>Force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velocity</a:t>
                </a:r>
              </a:p>
              <a:p>
                <a:endParaRPr lang="en-US" dirty="0"/>
              </a:p>
              <a:p>
                <a:r>
                  <a:rPr lang="en-US" dirty="0"/>
                  <a:t>This will all be combined in biomechanical simulation to predict </a:t>
                </a:r>
                <a:r>
                  <a:rPr lang="en-US"/>
                  <a:t>joint torques</a:t>
                </a:r>
                <a:endParaRPr lang="he-IL" dirty="0"/>
              </a:p>
            </p:txBody>
          </p:sp>
        </mc:Choice>
        <mc:Fallback xmlns="">
          <p:sp>
            <p:nvSpPr>
              <p:cNvPr id="3" name="Content Placeholder 2">
                <a:extLst>
                  <a:ext uri="{FF2B5EF4-FFF2-40B4-BE49-F238E27FC236}">
                    <a16:creationId xmlns:a16="http://schemas.microsoft.com/office/drawing/2014/main" id="{1106AF5A-35CF-5606-B659-5C66319DFDED}"/>
                  </a:ext>
                </a:extLst>
              </p:cNvPr>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he-IL">
                    <a:noFill/>
                  </a:rPr>
                  <a:t> </a:t>
                </a:r>
              </a:p>
            </p:txBody>
          </p:sp>
        </mc:Fallback>
      </mc:AlternateContent>
    </p:spTree>
    <p:extLst>
      <p:ext uri="{BB962C8B-B14F-4D97-AF65-F5344CB8AC3E}">
        <p14:creationId xmlns:p14="http://schemas.microsoft.com/office/powerpoint/2010/main" val="968703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F2A21-1BD6-48DD-8637-FAFA9723B7EC}"/>
              </a:ext>
            </a:extLst>
          </p:cNvPr>
          <p:cNvSpPr>
            <a:spLocks noGrp="1"/>
          </p:cNvSpPr>
          <p:nvPr>
            <p:ph type="title"/>
          </p:nvPr>
        </p:nvSpPr>
        <p:spPr/>
        <p:txBody>
          <a:bodyPr/>
          <a:lstStyle/>
          <a:p>
            <a:r>
              <a:rPr lang="en-US" dirty="0"/>
              <a:t>Part 4</a:t>
            </a:r>
            <a:endParaRPr lang="en-IL" dirty="0"/>
          </a:p>
        </p:txBody>
      </p:sp>
      <p:sp>
        <p:nvSpPr>
          <p:cNvPr id="3" name="Content Placeholder 2">
            <a:extLst>
              <a:ext uri="{FF2B5EF4-FFF2-40B4-BE49-F238E27FC236}">
                <a16:creationId xmlns:a16="http://schemas.microsoft.com/office/drawing/2014/main" id="{C9CD97F9-CD97-4687-9191-D9CD21C492A7}"/>
              </a:ext>
            </a:extLst>
          </p:cNvPr>
          <p:cNvSpPr>
            <a:spLocks noGrp="1"/>
          </p:cNvSpPr>
          <p:nvPr>
            <p:ph idx="1"/>
          </p:nvPr>
        </p:nvSpPr>
        <p:spPr/>
        <p:txBody>
          <a:bodyPr/>
          <a:lstStyle/>
          <a:p>
            <a:r>
              <a:rPr lang="en-US" dirty="0"/>
              <a:t>Tendons</a:t>
            </a:r>
            <a:endParaRPr lang="en-IL" dirty="0"/>
          </a:p>
        </p:txBody>
      </p:sp>
    </p:spTree>
    <p:extLst>
      <p:ext uri="{BB962C8B-B14F-4D97-AF65-F5344CB8AC3E}">
        <p14:creationId xmlns:p14="http://schemas.microsoft.com/office/powerpoint/2010/main" val="1644853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3E317-C76D-6E5A-C493-5864473051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1AAF3B-5E12-7756-06ED-CD8885781177}"/>
              </a:ext>
            </a:extLst>
          </p:cNvPr>
          <p:cNvSpPr>
            <a:spLocks noGrp="1"/>
          </p:cNvSpPr>
          <p:nvPr>
            <p:ph type="title"/>
          </p:nvPr>
        </p:nvSpPr>
        <p:spPr/>
        <p:txBody>
          <a:bodyPr/>
          <a:lstStyle/>
          <a:p>
            <a:r>
              <a:rPr lang="en-US" dirty="0"/>
              <a:t>Forward model of the motor system</a:t>
            </a:r>
            <a:endParaRPr lang="en-IL" dirty="0"/>
          </a:p>
        </p:txBody>
      </p:sp>
      <p:sp>
        <p:nvSpPr>
          <p:cNvPr id="3" name="Content Placeholder 2">
            <a:extLst>
              <a:ext uri="{FF2B5EF4-FFF2-40B4-BE49-F238E27FC236}">
                <a16:creationId xmlns:a16="http://schemas.microsoft.com/office/drawing/2014/main" id="{E7E16D14-2F98-32B1-91AD-2380B2B20F8A}"/>
              </a:ext>
            </a:extLst>
          </p:cNvPr>
          <p:cNvSpPr>
            <a:spLocks noGrp="1"/>
          </p:cNvSpPr>
          <p:nvPr>
            <p:ph idx="1"/>
          </p:nvPr>
        </p:nvSpPr>
        <p:spPr>
          <a:xfrm>
            <a:off x="457200" y="4941168"/>
            <a:ext cx="8229600" cy="1184995"/>
          </a:xfrm>
        </p:spPr>
        <p:txBody>
          <a:bodyPr/>
          <a:lstStyle/>
          <a:p>
            <a:r>
              <a:rPr lang="en-US" sz="2800" dirty="0"/>
              <a:t>Muscle force is redirected and filtered by tendons</a:t>
            </a:r>
            <a:endParaRPr lang="he-IL" sz="2800" dirty="0"/>
          </a:p>
        </p:txBody>
      </p:sp>
      <p:pic>
        <p:nvPicPr>
          <p:cNvPr id="4" name="Picture 3">
            <a:extLst>
              <a:ext uri="{FF2B5EF4-FFF2-40B4-BE49-F238E27FC236}">
                <a16:creationId xmlns:a16="http://schemas.microsoft.com/office/drawing/2014/main" id="{54218192-183D-0D03-5B1C-6413AC43DEA0}"/>
              </a:ext>
            </a:extLst>
          </p:cNvPr>
          <p:cNvPicPr>
            <a:picLocks noChangeAspect="1"/>
          </p:cNvPicPr>
          <p:nvPr/>
        </p:nvPicPr>
        <p:blipFill>
          <a:blip r:embed="rId2"/>
          <a:stretch>
            <a:fillRect/>
          </a:stretch>
        </p:blipFill>
        <p:spPr>
          <a:xfrm>
            <a:off x="3695" y="1417638"/>
            <a:ext cx="9073335" cy="3235498"/>
          </a:xfrm>
          <a:prstGeom prst="rect">
            <a:avLst/>
          </a:prstGeom>
        </p:spPr>
      </p:pic>
      <p:sp>
        <p:nvSpPr>
          <p:cNvPr id="5" name="TextBox 4">
            <a:extLst>
              <a:ext uri="{FF2B5EF4-FFF2-40B4-BE49-F238E27FC236}">
                <a16:creationId xmlns:a16="http://schemas.microsoft.com/office/drawing/2014/main" id="{A9604929-8394-9992-8C4D-1B9EE3A29241}"/>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
        <p:nvSpPr>
          <p:cNvPr id="6" name="Rectangle 5">
            <a:extLst>
              <a:ext uri="{FF2B5EF4-FFF2-40B4-BE49-F238E27FC236}">
                <a16:creationId xmlns:a16="http://schemas.microsoft.com/office/drawing/2014/main" id="{8D79DCBE-FE45-F6F3-9B5C-75634E00583E}"/>
              </a:ext>
            </a:extLst>
          </p:cNvPr>
          <p:cNvSpPr/>
          <p:nvPr/>
        </p:nvSpPr>
        <p:spPr>
          <a:xfrm>
            <a:off x="4716016" y="1887689"/>
            <a:ext cx="1296144" cy="1147698"/>
          </a:xfrm>
          <a:prstGeom prst="rect">
            <a:avLst/>
          </a:prstGeom>
          <a:noFill/>
          <a:ln w="5715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1" anchor="ctr"/>
          <a:lstStyle/>
          <a:p>
            <a:pPr algn="ctr"/>
            <a:endParaRPr lang="he-IL"/>
          </a:p>
        </p:txBody>
      </p:sp>
    </p:spTree>
    <p:extLst>
      <p:ext uri="{BB962C8B-B14F-4D97-AF65-F5344CB8AC3E}">
        <p14:creationId xmlns:p14="http://schemas.microsoft.com/office/powerpoint/2010/main" val="11118646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CB308-92EC-443C-9F38-D02CD07BBB0B}"/>
              </a:ext>
            </a:extLst>
          </p:cNvPr>
          <p:cNvSpPr>
            <a:spLocks noGrp="1"/>
          </p:cNvSpPr>
          <p:nvPr>
            <p:ph type="title"/>
          </p:nvPr>
        </p:nvSpPr>
        <p:spPr/>
        <p:txBody>
          <a:bodyPr/>
          <a:lstStyle/>
          <a:p>
            <a:r>
              <a:rPr lang="en-US" dirty="0"/>
              <a:t>What tendons do</a:t>
            </a:r>
            <a:endParaRPr lang="en-IL" dirty="0"/>
          </a:p>
        </p:txBody>
      </p:sp>
      <p:sp>
        <p:nvSpPr>
          <p:cNvPr id="3" name="Content Placeholder 2">
            <a:extLst>
              <a:ext uri="{FF2B5EF4-FFF2-40B4-BE49-F238E27FC236}">
                <a16:creationId xmlns:a16="http://schemas.microsoft.com/office/drawing/2014/main" id="{73284113-9363-4E01-8A92-A2AB00A44B4D}"/>
              </a:ext>
            </a:extLst>
          </p:cNvPr>
          <p:cNvSpPr>
            <a:spLocks noGrp="1"/>
          </p:cNvSpPr>
          <p:nvPr>
            <p:ph idx="1"/>
          </p:nvPr>
        </p:nvSpPr>
        <p:spPr>
          <a:xfrm>
            <a:off x="457200" y="5229200"/>
            <a:ext cx="8229600" cy="1354162"/>
          </a:xfrm>
        </p:spPr>
        <p:txBody>
          <a:bodyPr/>
          <a:lstStyle/>
          <a:p>
            <a:r>
              <a:rPr lang="en-US" dirty="0"/>
              <a:t>Tendons provide elasticity</a:t>
            </a:r>
          </a:p>
          <a:p>
            <a:r>
              <a:rPr lang="en-US" dirty="0"/>
              <a:t>Tendons redirect force</a:t>
            </a:r>
            <a:endParaRPr lang="en-IL" dirty="0"/>
          </a:p>
        </p:txBody>
      </p:sp>
      <p:pic>
        <p:nvPicPr>
          <p:cNvPr id="1026" name="Picture 2" descr="image">
            <a:extLst>
              <a:ext uri="{FF2B5EF4-FFF2-40B4-BE49-F238E27FC236}">
                <a16:creationId xmlns:a16="http://schemas.microsoft.com/office/drawing/2014/main" id="{A6A85B4A-BE2A-4552-B065-FC0ABF12F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170" y="1743961"/>
            <a:ext cx="3396205" cy="3269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CAEE57-881B-4CD5-BBF7-4496832FFC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886" y="1743961"/>
            <a:ext cx="2494469" cy="3370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665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58870-A3FA-4526-B84E-1A1258A07583}"/>
              </a:ext>
            </a:extLst>
          </p:cNvPr>
          <p:cNvSpPr>
            <a:spLocks noGrp="1"/>
          </p:cNvSpPr>
          <p:nvPr>
            <p:ph type="title"/>
          </p:nvPr>
        </p:nvSpPr>
        <p:spPr/>
        <p:txBody>
          <a:bodyPr>
            <a:normAutofit fontScale="90000"/>
          </a:bodyPr>
          <a:lstStyle/>
          <a:p>
            <a:r>
              <a:rPr lang="en-US" dirty="0"/>
              <a:t>Modeling tendon behavior: non-linear strain</a:t>
            </a:r>
            <a:endParaRPr lang="en-IL" dirty="0"/>
          </a:p>
        </p:txBody>
      </p:sp>
      <p:sp>
        <p:nvSpPr>
          <p:cNvPr id="3" name="Content Placeholder 2">
            <a:extLst>
              <a:ext uri="{FF2B5EF4-FFF2-40B4-BE49-F238E27FC236}">
                <a16:creationId xmlns:a16="http://schemas.microsoft.com/office/drawing/2014/main" id="{31B136ED-9836-4659-AE5E-BFFAABD40680}"/>
              </a:ext>
            </a:extLst>
          </p:cNvPr>
          <p:cNvSpPr>
            <a:spLocks noGrp="1"/>
          </p:cNvSpPr>
          <p:nvPr>
            <p:ph idx="1"/>
          </p:nvPr>
        </p:nvSpPr>
        <p:spPr>
          <a:xfrm>
            <a:off x="457200" y="5202858"/>
            <a:ext cx="3250704" cy="1143000"/>
          </a:xfrm>
        </p:spPr>
        <p:txBody>
          <a:bodyPr>
            <a:noAutofit/>
          </a:bodyPr>
          <a:lstStyle/>
          <a:p>
            <a:r>
              <a:rPr lang="en-US" sz="1800" dirty="0"/>
              <a:t>Exponential toe</a:t>
            </a:r>
          </a:p>
          <a:p>
            <a:r>
              <a:rPr lang="en-US" sz="1800" dirty="0"/>
              <a:t>Linear range</a:t>
            </a:r>
          </a:p>
          <a:p>
            <a:r>
              <a:rPr lang="en-US" sz="1800" dirty="0"/>
              <a:t>Stretch is a few percent</a:t>
            </a:r>
            <a:endParaRPr lang="en-IL" sz="1800" dirty="0"/>
          </a:p>
        </p:txBody>
      </p:sp>
      <p:pic>
        <p:nvPicPr>
          <p:cNvPr id="4" name="Picture 3">
            <a:extLst>
              <a:ext uri="{FF2B5EF4-FFF2-40B4-BE49-F238E27FC236}">
                <a16:creationId xmlns:a16="http://schemas.microsoft.com/office/drawing/2014/main" id="{CD8AB240-2E64-4750-B02A-D4BF5D3B7982}"/>
              </a:ext>
            </a:extLst>
          </p:cNvPr>
          <p:cNvPicPr>
            <a:picLocks noChangeAspect="1"/>
          </p:cNvPicPr>
          <p:nvPr/>
        </p:nvPicPr>
        <p:blipFill>
          <a:blip r:embed="rId2"/>
          <a:stretch>
            <a:fillRect/>
          </a:stretch>
        </p:blipFill>
        <p:spPr>
          <a:xfrm>
            <a:off x="470021" y="1665379"/>
            <a:ext cx="3746453" cy="3419805"/>
          </a:xfrm>
          <a:prstGeom prst="rect">
            <a:avLst/>
          </a:prstGeom>
        </p:spPr>
      </p:pic>
      <p:graphicFrame>
        <p:nvGraphicFramePr>
          <p:cNvPr id="5" name="Object 4">
            <a:extLst>
              <a:ext uri="{FF2B5EF4-FFF2-40B4-BE49-F238E27FC236}">
                <a16:creationId xmlns:a16="http://schemas.microsoft.com/office/drawing/2014/main" id="{55F71FEC-E285-4A21-B9F6-53DCD0629ECD}"/>
              </a:ext>
            </a:extLst>
          </p:cNvPr>
          <p:cNvGraphicFramePr>
            <a:graphicFrameLocks noChangeAspect="1"/>
          </p:cNvGraphicFramePr>
          <p:nvPr>
            <p:extLst>
              <p:ext uri="{D42A27DB-BD31-4B8C-83A1-F6EECF244321}">
                <p14:modId xmlns:p14="http://schemas.microsoft.com/office/powerpoint/2010/main" val="3269910850"/>
              </p:ext>
            </p:extLst>
          </p:nvPr>
        </p:nvGraphicFramePr>
        <p:xfrm>
          <a:off x="4572004" y="2277211"/>
          <a:ext cx="3402013" cy="1206500"/>
        </p:xfrm>
        <a:graphic>
          <a:graphicData uri="http://schemas.openxmlformats.org/presentationml/2006/ole">
            <mc:AlternateContent xmlns:mc="http://schemas.openxmlformats.org/markup-compatibility/2006">
              <mc:Choice xmlns:v="urn:schemas-microsoft-com:vml" Requires="v">
                <p:oleObj name="Equation" r:id="rId3" imgW="2361960" imgH="838080" progId="Equation.DSMT4">
                  <p:embed/>
                </p:oleObj>
              </mc:Choice>
              <mc:Fallback>
                <p:oleObj name="Equation" r:id="rId3" imgW="2361960" imgH="838080" progId="Equation.DSMT4">
                  <p:embed/>
                  <p:pic>
                    <p:nvPicPr>
                      <p:cNvPr id="5" name="Object 4">
                        <a:extLst>
                          <a:ext uri="{FF2B5EF4-FFF2-40B4-BE49-F238E27FC236}">
                            <a16:creationId xmlns:a16="http://schemas.microsoft.com/office/drawing/2014/main" id="{55F71FEC-E285-4A21-B9F6-53DCD0629ECD}"/>
                          </a:ext>
                        </a:extLst>
                      </p:cNvPr>
                      <p:cNvPicPr/>
                      <p:nvPr/>
                    </p:nvPicPr>
                    <p:blipFill>
                      <a:blip r:embed="rId4"/>
                      <a:stretch>
                        <a:fillRect/>
                      </a:stretch>
                    </p:blipFill>
                    <p:spPr>
                      <a:xfrm>
                        <a:off x="4572004" y="2277211"/>
                        <a:ext cx="3402013" cy="12065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72FC5F9-72C2-4DA4-92F2-559056953CFF}"/>
              </a:ext>
            </a:extLst>
          </p:cNvPr>
          <p:cNvGraphicFramePr>
            <a:graphicFrameLocks noChangeAspect="1"/>
          </p:cNvGraphicFramePr>
          <p:nvPr>
            <p:extLst>
              <p:ext uri="{D42A27DB-BD31-4B8C-83A1-F6EECF244321}">
                <p14:modId xmlns:p14="http://schemas.microsoft.com/office/powerpoint/2010/main" val="4142648823"/>
              </p:ext>
            </p:extLst>
          </p:nvPr>
        </p:nvGraphicFramePr>
        <p:xfrm>
          <a:off x="4207596" y="1417637"/>
          <a:ext cx="1156492" cy="741901"/>
        </p:xfrm>
        <a:graphic>
          <a:graphicData uri="http://schemas.openxmlformats.org/presentationml/2006/ole">
            <mc:AlternateContent xmlns:mc="http://schemas.openxmlformats.org/markup-compatibility/2006">
              <mc:Choice xmlns:v="urn:schemas-microsoft-com:vml" Requires="v">
                <p:oleObj name="Equation" r:id="rId5" imgW="672840" imgH="431640" progId="Equation.DSMT4">
                  <p:embed/>
                </p:oleObj>
              </mc:Choice>
              <mc:Fallback>
                <p:oleObj name="Equation" r:id="rId5" imgW="672840" imgH="431640" progId="Equation.DSMT4">
                  <p:embed/>
                  <p:pic>
                    <p:nvPicPr>
                      <p:cNvPr id="6" name="Object 5">
                        <a:extLst>
                          <a:ext uri="{FF2B5EF4-FFF2-40B4-BE49-F238E27FC236}">
                            <a16:creationId xmlns:a16="http://schemas.microsoft.com/office/drawing/2014/main" id="{272FC5F9-72C2-4DA4-92F2-559056953CFF}"/>
                          </a:ext>
                        </a:extLst>
                      </p:cNvPr>
                      <p:cNvPicPr/>
                      <p:nvPr/>
                    </p:nvPicPr>
                    <p:blipFill>
                      <a:blip r:embed="rId6"/>
                      <a:stretch>
                        <a:fillRect/>
                      </a:stretch>
                    </p:blipFill>
                    <p:spPr>
                      <a:xfrm>
                        <a:off x="4207596" y="1417637"/>
                        <a:ext cx="1156492" cy="741901"/>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2B7C7925-2F5C-5A88-A34D-CB3EBED1C1D6}"/>
              </a:ext>
            </a:extLst>
          </p:cNvPr>
          <p:cNvSpPr txBox="1"/>
          <p:nvPr/>
        </p:nvSpPr>
        <p:spPr>
          <a:xfrm>
            <a:off x="5146027" y="4701699"/>
            <a:ext cx="3651469" cy="1477328"/>
          </a:xfrm>
          <a:prstGeom prst="rect">
            <a:avLst/>
          </a:prstGeom>
          <a:noFill/>
        </p:spPr>
        <p:txBody>
          <a:bodyPr wrap="square" rtlCol="1">
            <a:spAutoFit/>
          </a:bodyPr>
          <a:lstStyle/>
          <a:p>
            <a:pPr marL="285750" indent="-285750">
              <a:buFont typeface="Arial" panose="020B0604020202020204" pitchFamily="34" charset="0"/>
              <a:buChar char="•"/>
            </a:pPr>
            <a:r>
              <a:rPr lang="en-US" dirty="0"/>
              <a:t>The tendon will apply force that depends on its length. </a:t>
            </a:r>
          </a:p>
          <a:p>
            <a:pPr marL="285750" indent="-285750">
              <a:buFont typeface="Arial" panose="020B0604020202020204" pitchFamily="34" charset="0"/>
              <a:buChar char="•"/>
            </a:pPr>
            <a:r>
              <a:rPr lang="en-US" dirty="0"/>
              <a:t>This dependence is non-linear.</a:t>
            </a:r>
          </a:p>
          <a:p>
            <a:pPr marL="285750" indent="-285750">
              <a:buFont typeface="Arial" panose="020B0604020202020204" pitchFamily="34" charset="0"/>
              <a:buChar char="•"/>
            </a:pPr>
            <a:r>
              <a:rPr lang="en-US" dirty="0"/>
              <a:t>Small changes in tendon length cause substantial force  </a:t>
            </a:r>
            <a:endParaRPr lang="he-IL" dirty="0"/>
          </a:p>
        </p:txBody>
      </p:sp>
    </p:spTree>
    <p:extLst>
      <p:ext uri="{BB962C8B-B14F-4D97-AF65-F5344CB8AC3E}">
        <p14:creationId xmlns:p14="http://schemas.microsoft.com/office/powerpoint/2010/main" val="2642031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077F9-93E8-7463-B809-EF0799BB18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CBDE1-6435-ED17-A6E5-EF8C8855A60C}"/>
              </a:ext>
            </a:extLst>
          </p:cNvPr>
          <p:cNvSpPr>
            <a:spLocks noGrp="1"/>
          </p:cNvSpPr>
          <p:nvPr>
            <p:ph type="title"/>
          </p:nvPr>
        </p:nvSpPr>
        <p:spPr/>
        <p:txBody>
          <a:bodyPr>
            <a:normAutofit fontScale="90000"/>
          </a:bodyPr>
          <a:lstStyle/>
          <a:p>
            <a:r>
              <a:rPr lang="en-US" dirty="0"/>
              <a:t>Modeling tendon behavior: non-linear strain</a:t>
            </a:r>
            <a:endParaRPr lang="en-IL" dirty="0"/>
          </a:p>
        </p:txBody>
      </p:sp>
      <p:sp>
        <p:nvSpPr>
          <p:cNvPr id="3" name="Content Placeholder 2">
            <a:extLst>
              <a:ext uri="{FF2B5EF4-FFF2-40B4-BE49-F238E27FC236}">
                <a16:creationId xmlns:a16="http://schemas.microsoft.com/office/drawing/2014/main" id="{0858AD6A-F821-D3B4-ECB6-73F255FACEC7}"/>
              </a:ext>
            </a:extLst>
          </p:cNvPr>
          <p:cNvSpPr>
            <a:spLocks noGrp="1"/>
          </p:cNvSpPr>
          <p:nvPr>
            <p:ph idx="1"/>
          </p:nvPr>
        </p:nvSpPr>
        <p:spPr>
          <a:xfrm>
            <a:off x="457200" y="5202857"/>
            <a:ext cx="5266928" cy="1380505"/>
          </a:xfrm>
        </p:spPr>
        <p:txBody>
          <a:bodyPr>
            <a:normAutofit fontScale="92500" lnSpcReduction="20000"/>
          </a:bodyPr>
          <a:lstStyle/>
          <a:p>
            <a:r>
              <a:rPr lang="en-US" dirty="0"/>
              <a:t>Exponential toe</a:t>
            </a:r>
          </a:p>
          <a:p>
            <a:r>
              <a:rPr lang="en-US" dirty="0"/>
              <a:t>Linear range</a:t>
            </a:r>
          </a:p>
          <a:p>
            <a:r>
              <a:rPr lang="en-US" dirty="0"/>
              <a:t>Stretch is a few percent</a:t>
            </a:r>
            <a:endParaRPr lang="en-IL" dirty="0"/>
          </a:p>
        </p:txBody>
      </p:sp>
      <p:pic>
        <p:nvPicPr>
          <p:cNvPr id="4" name="Picture 3">
            <a:extLst>
              <a:ext uri="{FF2B5EF4-FFF2-40B4-BE49-F238E27FC236}">
                <a16:creationId xmlns:a16="http://schemas.microsoft.com/office/drawing/2014/main" id="{0BB251B4-7CB7-5822-4156-E463F39FD937}"/>
              </a:ext>
            </a:extLst>
          </p:cNvPr>
          <p:cNvPicPr>
            <a:picLocks noChangeAspect="1"/>
          </p:cNvPicPr>
          <p:nvPr/>
        </p:nvPicPr>
        <p:blipFill>
          <a:blip r:embed="rId2"/>
          <a:stretch>
            <a:fillRect/>
          </a:stretch>
        </p:blipFill>
        <p:spPr>
          <a:xfrm>
            <a:off x="470021" y="1665379"/>
            <a:ext cx="3746453" cy="3419805"/>
          </a:xfrm>
          <a:prstGeom prst="rect">
            <a:avLst/>
          </a:prstGeom>
        </p:spPr>
      </p:pic>
      <p:graphicFrame>
        <p:nvGraphicFramePr>
          <p:cNvPr id="5" name="Object 4">
            <a:extLst>
              <a:ext uri="{FF2B5EF4-FFF2-40B4-BE49-F238E27FC236}">
                <a16:creationId xmlns:a16="http://schemas.microsoft.com/office/drawing/2014/main" id="{E314428E-4CB4-66BA-6A9B-D2AC30D1E778}"/>
              </a:ext>
            </a:extLst>
          </p:cNvPr>
          <p:cNvGraphicFramePr>
            <a:graphicFrameLocks noChangeAspect="1"/>
          </p:cNvGraphicFramePr>
          <p:nvPr/>
        </p:nvGraphicFramePr>
        <p:xfrm>
          <a:off x="4572004" y="2277211"/>
          <a:ext cx="3402013" cy="1206500"/>
        </p:xfrm>
        <a:graphic>
          <a:graphicData uri="http://schemas.openxmlformats.org/presentationml/2006/ole">
            <mc:AlternateContent xmlns:mc="http://schemas.openxmlformats.org/markup-compatibility/2006">
              <mc:Choice xmlns:v="urn:schemas-microsoft-com:vml" Requires="v">
                <p:oleObj name="Equation" r:id="rId3" imgW="2361960" imgH="838080" progId="Equation.DSMT4">
                  <p:embed/>
                </p:oleObj>
              </mc:Choice>
              <mc:Fallback>
                <p:oleObj name="Equation" r:id="rId3" imgW="2361960" imgH="838080" progId="Equation.DSMT4">
                  <p:embed/>
                  <p:pic>
                    <p:nvPicPr>
                      <p:cNvPr id="5" name="Object 4">
                        <a:extLst>
                          <a:ext uri="{FF2B5EF4-FFF2-40B4-BE49-F238E27FC236}">
                            <a16:creationId xmlns:a16="http://schemas.microsoft.com/office/drawing/2014/main" id="{E314428E-4CB4-66BA-6A9B-D2AC30D1E778}"/>
                          </a:ext>
                        </a:extLst>
                      </p:cNvPr>
                      <p:cNvPicPr/>
                      <p:nvPr/>
                    </p:nvPicPr>
                    <p:blipFill>
                      <a:blip r:embed="rId4"/>
                      <a:stretch>
                        <a:fillRect/>
                      </a:stretch>
                    </p:blipFill>
                    <p:spPr>
                      <a:xfrm>
                        <a:off x="4572004" y="2277211"/>
                        <a:ext cx="3402013" cy="12065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55734C2-F5E5-C2FD-2794-6C755CD81F2E}"/>
              </a:ext>
            </a:extLst>
          </p:cNvPr>
          <p:cNvGraphicFramePr>
            <a:graphicFrameLocks noChangeAspect="1"/>
          </p:cNvGraphicFramePr>
          <p:nvPr/>
        </p:nvGraphicFramePr>
        <p:xfrm>
          <a:off x="4207596" y="1417637"/>
          <a:ext cx="1156492" cy="741901"/>
        </p:xfrm>
        <a:graphic>
          <a:graphicData uri="http://schemas.openxmlformats.org/presentationml/2006/ole">
            <mc:AlternateContent xmlns:mc="http://schemas.openxmlformats.org/markup-compatibility/2006">
              <mc:Choice xmlns:v="urn:schemas-microsoft-com:vml" Requires="v">
                <p:oleObj name="Equation" r:id="rId5" imgW="672840" imgH="431640" progId="Equation.DSMT4">
                  <p:embed/>
                </p:oleObj>
              </mc:Choice>
              <mc:Fallback>
                <p:oleObj name="Equation" r:id="rId5" imgW="672840" imgH="431640" progId="Equation.DSMT4">
                  <p:embed/>
                  <p:pic>
                    <p:nvPicPr>
                      <p:cNvPr id="6" name="Object 5">
                        <a:extLst>
                          <a:ext uri="{FF2B5EF4-FFF2-40B4-BE49-F238E27FC236}">
                            <a16:creationId xmlns:a16="http://schemas.microsoft.com/office/drawing/2014/main" id="{D55734C2-F5E5-C2FD-2794-6C755CD81F2E}"/>
                          </a:ext>
                        </a:extLst>
                      </p:cNvPr>
                      <p:cNvPicPr/>
                      <p:nvPr/>
                    </p:nvPicPr>
                    <p:blipFill>
                      <a:blip r:embed="rId6"/>
                      <a:stretch>
                        <a:fillRect/>
                      </a:stretch>
                    </p:blipFill>
                    <p:spPr>
                      <a:xfrm>
                        <a:off x="4207596" y="1417637"/>
                        <a:ext cx="1156492" cy="74190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50D4C3C-764C-4F13-3E86-F634073C96A2}"/>
              </a:ext>
            </a:extLst>
          </p:cNvPr>
          <p:cNvGraphicFramePr>
            <a:graphicFrameLocks noChangeAspect="1"/>
          </p:cNvGraphicFramePr>
          <p:nvPr/>
        </p:nvGraphicFramePr>
        <p:xfrm>
          <a:off x="6303596" y="3843751"/>
          <a:ext cx="2084828" cy="2496646"/>
        </p:xfrm>
        <a:graphic>
          <a:graphicData uri="http://schemas.openxmlformats.org/presentationml/2006/ole">
            <mc:AlternateContent xmlns:mc="http://schemas.openxmlformats.org/markup-compatibility/2006">
              <mc:Choice xmlns:v="urn:schemas-microsoft-com:vml" Requires="v">
                <p:oleObj name="Equation" r:id="rId7" imgW="1028520" imgH="1231560" progId="Equation.DSMT4">
                  <p:embed/>
                </p:oleObj>
              </mc:Choice>
              <mc:Fallback>
                <p:oleObj name="Equation" r:id="rId7" imgW="1028520" imgH="1231560" progId="Equation.DSMT4">
                  <p:embed/>
                  <p:pic>
                    <p:nvPicPr>
                      <p:cNvPr id="7" name="Object 6">
                        <a:extLst>
                          <a:ext uri="{FF2B5EF4-FFF2-40B4-BE49-F238E27FC236}">
                            <a16:creationId xmlns:a16="http://schemas.microsoft.com/office/drawing/2014/main" id="{050D4C3C-764C-4F13-3E86-F634073C96A2}"/>
                          </a:ext>
                        </a:extLst>
                      </p:cNvPr>
                      <p:cNvPicPr/>
                      <p:nvPr/>
                    </p:nvPicPr>
                    <p:blipFill>
                      <a:blip r:embed="rId8"/>
                      <a:stretch>
                        <a:fillRect/>
                      </a:stretch>
                    </p:blipFill>
                    <p:spPr>
                      <a:xfrm>
                        <a:off x="6303596" y="3843751"/>
                        <a:ext cx="2084828" cy="2496646"/>
                      </a:xfrm>
                      <a:prstGeom prst="rect">
                        <a:avLst/>
                      </a:prstGeom>
                    </p:spPr>
                  </p:pic>
                </p:oleObj>
              </mc:Fallback>
            </mc:AlternateContent>
          </a:graphicData>
        </a:graphic>
      </p:graphicFrame>
    </p:spTree>
    <p:extLst>
      <p:ext uri="{BB962C8B-B14F-4D97-AF65-F5344CB8AC3E}">
        <p14:creationId xmlns:p14="http://schemas.microsoft.com/office/powerpoint/2010/main" val="101463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A137-E37D-45CA-97D4-7A888E32DB0D}"/>
              </a:ext>
            </a:extLst>
          </p:cNvPr>
          <p:cNvSpPr>
            <a:spLocks noGrp="1"/>
          </p:cNvSpPr>
          <p:nvPr>
            <p:ph type="title"/>
          </p:nvPr>
        </p:nvSpPr>
        <p:spPr/>
        <p:txBody>
          <a:bodyPr/>
          <a:lstStyle/>
          <a:p>
            <a:r>
              <a:rPr lang="en-US" dirty="0"/>
              <a:t>Part 1</a:t>
            </a:r>
            <a:endParaRPr lang="en-IL" dirty="0"/>
          </a:p>
        </p:txBody>
      </p:sp>
      <p:sp>
        <p:nvSpPr>
          <p:cNvPr id="3" name="Content Placeholder 2">
            <a:extLst>
              <a:ext uri="{FF2B5EF4-FFF2-40B4-BE49-F238E27FC236}">
                <a16:creationId xmlns:a16="http://schemas.microsoft.com/office/drawing/2014/main" id="{8C846EE0-9495-4C62-8ECB-8DFD20B3CD8D}"/>
              </a:ext>
            </a:extLst>
          </p:cNvPr>
          <p:cNvSpPr>
            <a:spLocks noGrp="1"/>
          </p:cNvSpPr>
          <p:nvPr>
            <p:ph idx="1"/>
          </p:nvPr>
        </p:nvSpPr>
        <p:spPr/>
        <p:txBody>
          <a:bodyPr/>
          <a:lstStyle/>
          <a:p>
            <a:r>
              <a:rPr lang="en-US" dirty="0"/>
              <a:t>From Neurons to EMG:</a:t>
            </a:r>
          </a:p>
          <a:p>
            <a:pPr lvl="1"/>
            <a:r>
              <a:rPr lang="en-US" dirty="0"/>
              <a:t>How does the brain send signals to the muscles?</a:t>
            </a:r>
          </a:p>
          <a:p>
            <a:pPr lvl="1"/>
            <a:r>
              <a:rPr lang="en-US" dirty="0"/>
              <a:t>What is EMG and what does it measure?</a:t>
            </a:r>
          </a:p>
          <a:p>
            <a:pPr lvl="1"/>
            <a:r>
              <a:rPr lang="en-US" dirty="0"/>
              <a:t>What can EMG tell us and what can’t it?</a:t>
            </a:r>
            <a:endParaRPr lang="en-IL" dirty="0"/>
          </a:p>
        </p:txBody>
      </p:sp>
    </p:spTree>
    <p:extLst>
      <p:ext uri="{BB962C8B-B14F-4D97-AF65-F5344CB8AC3E}">
        <p14:creationId xmlns:p14="http://schemas.microsoft.com/office/powerpoint/2010/main" val="3833209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70E04-8962-49B0-96D6-84C7F5315D58}"/>
              </a:ext>
            </a:extLst>
          </p:cNvPr>
          <p:cNvSpPr>
            <a:spLocks noGrp="1"/>
          </p:cNvSpPr>
          <p:nvPr>
            <p:ph type="title"/>
          </p:nvPr>
        </p:nvSpPr>
        <p:spPr/>
        <p:txBody>
          <a:bodyPr/>
          <a:lstStyle/>
          <a:p>
            <a:r>
              <a:rPr lang="en-US" dirty="0" err="1"/>
              <a:t>Pennation</a:t>
            </a:r>
            <a:r>
              <a:rPr lang="en-US" dirty="0"/>
              <a:t> angle affects for transmission</a:t>
            </a:r>
            <a:endParaRPr lang="en-IL" dirty="0"/>
          </a:p>
        </p:txBody>
      </p:sp>
      <p:sp>
        <p:nvSpPr>
          <p:cNvPr id="3" name="Content Placeholder 2">
            <a:extLst>
              <a:ext uri="{FF2B5EF4-FFF2-40B4-BE49-F238E27FC236}">
                <a16:creationId xmlns:a16="http://schemas.microsoft.com/office/drawing/2014/main" id="{22F86135-F3AC-4359-8F41-4A719BF4A0B0}"/>
              </a:ext>
            </a:extLst>
          </p:cNvPr>
          <p:cNvSpPr>
            <a:spLocks noGrp="1"/>
          </p:cNvSpPr>
          <p:nvPr>
            <p:ph idx="1"/>
          </p:nvPr>
        </p:nvSpPr>
        <p:spPr>
          <a:xfrm>
            <a:off x="457200" y="5229200"/>
            <a:ext cx="8229600" cy="896963"/>
          </a:xfrm>
        </p:spPr>
        <p:txBody>
          <a:bodyPr/>
          <a:lstStyle/>
          <a:p>
            <a:endParaRPr lang="en-IL"/>
          </a:p>
        </p:txBody>
      </p:sp>
      <p:pic>
        <p:nvPicPr>
          <p:cNvPr id="4" name="Picture 2" descr="image">
            <a:extLst>
              <a:ext uri="{FF2B5EF4-FFF2-40B4-BE49-F238E27FC236}">
                <a16:creationId xmlns:a16="http://schemas.microsoft.com/office/drawing/2014/main" id="{91BBFB8F-4424-44C6-8D6A-917DDDD70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96" y="1794181"/>
            <a:ext cx="3396205" cy="3269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C47C8800-DCF3-42DB-B3B3-CCF19F2943FE}"/>
              </a:ext>
            </a:extLst>
          </p:cNvPr>
          <p:cNvGraphicFramePr>
            <a:graphicFrameLocks noChangeAspect="1"/>
          </p:cNvGraphicFramePr>
          <p:nvPr>
            <p:extLst>
              <p:ext uri="{D42A27DB-BD31-4B8C-83A1-F6EECF244321}">
                <p14:modId xmlns:p14="http://schemas.microsoft.com/office/powerpoint/2010/main" val="3298091229"/>
              </p:ext>
            </p:extLst>
          </p:nvPr>
        </p:nvGraphicFramePr>
        <p:xfrm>
          <a:off x="5004048" y="3421351"/>
          <a:ext cx="2767517" cy="498153"/>
        </p:xfrm>
        <a:graphic>
          <a:graphicData uri="http://schemas.openxmlformats.org/presentationml/2006/ole">
            <mc:AlternateContent xmlns:mc="http://schemas.openxmlformats.org/markup-compatibility/2006">
              <mc:Choice xmlns:v="urn:schemas-microsoft-com:vml" Requires="v">
                <p:oleObj name="Equation" r:id="rId3" imgW="1269720" imgH="228600" progId="Equation.DSMT4">
                  <p:embed/>
                </p:oleObj>
              </mc:Choice>
              <mc:Fallback>
                <p:oleObj name="Equation" r:id="rId3" imgW="1269720" imgH="228600" progId="Equation.DSMT4">
                  <p:embed/>
                  <p:pic>
                    <p:nvPicPr>
                      <p:cNvPr id="5" name="Object 4">
                        <a:extLst>
                          <a:ext uri="{FF2B5EF4-FFF2-40B4-BE49-F238E27FC236}">
                            <a16:creationId xmlns:a16="http://schemas.microsoft.com/office/drawing/2014/main" id="{C47C8800-DCF3-42DB-B3B3-CCF19F2943FE}"/>
                          </a:ext>
                        </a:extLst>
                      </p:cNvPr>
                      <p:cNvPicPr/>
                      <p:nvPr/>
                    </p:nvPicPr>
                    <p:blipFill>
                      <a:blip r:embed="rId4"/>
                      <a:stretch>
                        <a:fillRect/>
                      </a:stretch>
                    </p:blipFill>
                    <p:spPr>
                      <a:xfrm>
                        <a:off x="5004048" y="3421351"/>
                        <a:ext cx="2767517" cy="49815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E39427F6-F5C6-49C0-B807-9FC120DB1D70}"/>
              </a:ext>
            </a:extLst>
          </p:cNvPr>
          <p:cNvGraphicFramePr>
            <a:graphicFrameLocks noChangeAspect="1"/>
          </p:cNvGraphicFramePr>
          <p:nvPr>
            <p:extLst>
              <p:ext uri="{D42A27DB-BD31-4B8C-83A1-F6EECF244321}">
                <p14:modId xmlns:p14="http://schemas.microsoft.com/office/powerpoint/2010/main" val="866108355"/>
              </p:ext>
            </p:extLst>
          </p:nvPr>
        </p:nvGraphicFramePr>
        <p:xfrm>
          <a:off x="5317064" y="4437112"/>
          <a:ext cx="2574198" cy="985863"/>
        </p:xfrm>
        <a:graphic>
          <a:graphicData uri="http://schemas.openxmlformats.org/presentationml/2006/ole">
            <mc:AlternateContent xmlns:mc="http://schemas.openxmlformats.org/markup-compatibility/2006">
              <mc:Choice xmlns:v="urn:schemas-microsoft-com:vml" Requires="v">
                <p:oleObj name="Equation" r:id="rId5" imgW="1790640" imgH="685800" progId="Equation.DSMT4">
                  <p:embed/>
                </p:oleObj>
              </mc:Choice>
              <mc:Fallback>
                <p:oleObj name="Equation" r:id="rId5" imgW="1790640" imgH="685800" progId="Equation.DSMT4">
                  <p:embed/>
                  <p:pic>
                    <p:nvPicPr>
                      <p:cNvPr id="6" name="Object 5">
                        <a:extLst>
                          <a:ext uri="{FF2B5EF4-FFF2-40B4-BE49-F238E27FC236}">
                            <a16:creationId xmlns:a16="http://schemas.microsoft.com/office/drawing/2014/main" id="{E39427F6-F5C6-49C0-B807-9FC120DB1D70}"/>
                          </a:ext>
                        </a:extLst>
                      </p:cNvPr>
                      <p:cNvPicPr/>
                      <p:nvPr/>
                    </p:nvPicPr>
                    <p:blipFill>
                      <a:blip r:embed="rId6"/>
                      <a:stretch>
                        <a:fillRect/>
                      </a:stretch>
                    </p:blipFill>
                    <p:spPr>
                      <a:xfrm>
                        <a:off x="5317064" y="4437112"/>
                        <a:ext cx="2574198" cy="985863"/>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E0B34620-0300-4070-897F-B961CFD81BDE}"/>
              </a:ext>
            </a:extLst>
          </p:cNvPr>
          <p:cNvPicPr>
            <a:picLocks noChangeAspect="1"/>
          </p:cNvPicPr>
          <p:nvPr/>
        </p:nvPicPr>
        <p:blipFill>
          <a:blip r:embed="rId7"/>
          <a:stretch>
            <a:fillRect/>
          </a:stretch>
        </p:blipFill>
        <p:spPr>
          <a:xfrm>
            <a:off x="4817616" y="1394790"/>
            <a:ext cx="3140379" cy="1855679"/>
          </a:xfrm>
          <a:prstGeom prst="rect">
            <a:avLst/>
          </a:prstGeom>
        </p:spPr>
      </p:pic>
      <p:graphicFrame>
        <p:nvGraphicFramePr>
          <p:cNvPr id="8" name="Object 7">
            <a:extLst>
              <a:ext uri="{FF2B5EF4-FFF2-40B4-BE49-F238E27FC236}">
                <a16:creationId xmlns:a16="http://schemas.microsoft.com/office/drawing/2014/main" id="{4C731DF3-E9AF-4E47-9DAC-0B2ECBCB0E3F}"/>
              </a:ext>
            </a:extLst>
          </p:cNvPr>
          <p:cNvGraphicFramePr>
            <a:graphicFrameLocks noChangeAspect="1"/>
          </p:cNvGraphicFramePr>
          <p:nvPr>
            <p:extLst>
              <p:ext uri="{D42A27DB-BD31-4B8C-83A1-F6EECF244321}">
                <p14:modId xmlns:p14="http://schemas.microsoft.com/office/powerpoint/2010/main" val="4042648552"/>
              </p:ext>
            </p:extLst>
          </p:nvPr>
        </p:nvGraphicFramePr>
        <p:xfrm>
          <a:off x="6300192" y="2027064"/>
          <a:ext cx="204494" cy="286292"/>
        </p:xfrm>
        <a:graphic>
          <a:graphicData uri="http://schemas.openxmlformats.org/presentationml/2006/ole">
            <mc:AlternateContent xmlns:mc="http://schemas.openxmlformats.org/markup-compatibility/2006">
              <mc:Choice xmlns:v="urn:schemas-microsoft-com:vml" Requires="v">
                <p:oleObj name="Equation" r:id="rId8" imgW="126720" imgH="177480" progId="Equation.DSMT4">
                  <p:embed/>
                </p:oleObj>
              </mc:Choice>
              <mc:Fallback>
                <p:oleObj name="Equation" r:id="rId8" imgW="126720" imgH="177480" progId="Equation.DSMT4">
                  <p:embed/>
                  <p:pic>
                    <p:nvPicPr>
                      <p:cNvPr id="8" name="Object 7">
                        <a:extLst>
                          <a:ext uri="{FF2B5EF4-FFF2-40B4-BE49-F238E27FC236}">
                            <a16:creationId xmlns:a16="http://schemas.microsoft.com/office/drawing/2014/main" id="{4C731DF3-E9AF-4E47-9DAC-0B2ECBCB0E3F}"/>
                          </a:ext>
                        </a:extLst>
                      </p:cNvPr>
                      <p:cNvPicPr/>
                      <p:nvPr/>
                    </p:nvPicPr>
                    <p:blipFill>
                      <a:blip r:embed="rId9"/>
                      <a:stretch>
                        <a:fillRect/>
                      </a:stretch>
                    </p:blipFill>
                    <p:spPr>
                      <a:xfrm>
                        <a:off x="6300192" y="2027064"/>
                        <a:ext cx="204494" cy="28629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E624389-9EE2-4C58-A5AC-722221824C8C}"/>
              </a:ext>
            </a:extLst>
          </p:cNvPr>
          <p:cNvGraphicFramePr>
            <a:graphicFrameLocks noChangeAspect="1"/>
          </p:cNvGraphicFramePr>
          <p:nvPr>
            <p:extLst>
              <p:ext uri="{D42A27DB-BD31-4B8C-83A1-F6EECF244321}">
                <p14:modId xmlns:p14="http://schemas.microsoft.com/office/powerpoint/2010/main" val="3315201951"/>
              </p:ext>
            </p:extLst>
          </p:nvPr>
        </p:nvGraphicFramePr>
        <p:xfrm>
          <a:off x="6238875" y="2312988"/>
          <a:ext cx="139700" cy="195262"/>
        </p:xfrm>
        <a:graphic>
          <a:graphicData uri="http://schemas.openxmlformats.org/presentationml/2006/ole">
            <mc:AlternateContent xmlns:mc="http://schemas.openxmlformats.org/markup-compatibility/2006">
              <mc:Choice xmlns:v="urn:schemas-microsoft-com:vml" Requires="v">
                <p:oleObj name="Equation" r:id="rId10" imgW="126720" imgH="177480" progId="Equation.DSMT4">
                  <p:embed/>
                </p:oleObj>
              </mc:Choice>
              <mc:Fallback>
                <p:oleObj name="Equation" r:id="rId10" imgW="126720" imgH="177480" progId="Equation.DSMT4">
                  <p:embed/>
                  <p:pic>
                    <p:nvPicPr>
                      <p:cNvPr id="9" name="Object 8">
                        <a:extLst>
                          <a:ext uri="{FF2B5EF4-FFF2-40B4-BE49-F238E27FC236}">
                            <a16:creationId xmlns:a16="http://schemas.microsoft.com/office/drawing/2014/main" id="{9E624389-9EE2-4C58-A5AC-722221824C8C}"/>
                          </a:ext>
                        </a:extLst>
                      </p:cNvPr>
                      <p:cNvPicPr/>
                      <p:nvPr/>
                    </p:nvPicPr>
                    <p:blipFill>
                      <a:blip r:embed="rId11"/>
                      <a:stretch>
                        <a:fillRect/>
                      </a:stretch>
                    </p:blipFill>
                    <p:spPr>
                      <a:xfrm>
                        <a:off x="6238875" y="2312988"/>
                        <a:ext cx="139700" cy="195262"/>
                      </a:xfrm>
                      <a:prstGeom prst="rect">
                        <a:avLst/>
                      </a:prstGeom>
                      <a:solidFill>
                        <a:schemeClr val="accent3"/>
                      </a:solidFill>
                    </p:spPr>
                  </p:pic>
                </p:oleObj>
              </mc:Fallback>
            </mc:AlternateContent>
          </a:graphicData>
        </a:graphic>
      </p:graphicFrame>
    </p:spTree>
    <p:extLst>
      <p:ext uri="{BB962C8B-B14F-4D97-AF65-F5344CB8AC3E}">
        <p14:creationId xmlns:p14="http://schemas.microsoft.com/office/powerpoint/2010/main" val="1384732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546169-1CCE-4E3D-A428-637F58249E53}"/>
              </a:ext>
            </a:extLst>
          </p:cNvPr>
          <p:cNvSpPr>
            <a:spLocks noGrp="1"/>
          </p:cNvSpPr>
          <p:nvPr>
            <p:ph type="title"/>
          </p:nvPr>
        </p:nvSpPr>
        <p:spPr/>
        <p:txBody>
          <a:bodyPr/>
          <a:lstStyle/>
          <a:p>
            <a:r>
              <a:rPr lang="en-US" dirty="0"/>
              <a:t>Part 5</a:t>
            </a:r>
            <a:endParaRPr lang="en-IL" dirty="0"/>
          </a:p>
        </p:txBody>
      </p:sp>
      <p:sp>
        <p:nvSpPr>
          <p:cNvPr id="4" name="Content Placeholder 3">
            <a:extLst>
              <a:ext uri="{FF2B5EF4-FFF2-40B4-BE49-F238E27FC236}">
                <a16:creationId xmlns:a16="http://schemas.microsoft.com/office/drawing/2014/main" id="{02BF5E0D-A287-44AA-8653-1DE8AE7329C5}"/>
              </a:ext>
            </a:extLst>
          </p:cNvPr>
          <p:cNvSpPr>
            <a:spLocks noGrp="1"/>
          </p:cNvSpPr>
          <p:nvPr>
            <p:ph idx="1"/>
          </p:nvPr>
        </p:nvSpPr>
        <p:spPr/>
        <p:txBody>
          <a:bodyPr/>
          <a:lstStyle/>
          <a:p>
            <a:r>
              <a:rPr lang="en-US" dirty="0"/>
              <a:t>Hill-type muscle model</a:t>
            </a:r>
            <a:endParaRPr lang="en-IL" dirty="0"/>
          </a:p>
        </p:txBody>
      </p:sp>
    </p:spTree>
    <p:extLst>
      <p:ext uri="{BB962C8B-B14F-4D97-AF65-F5344CB8AC3E}">
        <p14:creationId xmlns:p14="http://schemas.microsoft.com/office/powerpoint/2010/main" val="35993888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9EBCC-FEC0-42B7-B537-7E4150C18239}"/>
              </a:ext>
            </a:extLst>
          </p:cNvPr>
          <p:cNvSpPr>
            <a:spLocks noGrp="1"/>
          </p:cNvSpPr>
          <p:nvPr>
            <p:ph type="title"/>
          </p:nvPr>
        </p:nvSpPr>
        <p:spPr/>
        <p:txBody>
          <a:bodyPr>
            <a:normAutofit fontScale="90000"/>
          </a:bodyPr>
          <a:lstStyle/>
          <a:p>
            <a:r>
              <a:rPr lang="en-US" dirty="0"/>
              <a:t>What does a Hill-type model do?</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ABE011-74E0-4E8A-B7E9-45C87DDA386A}"/>
                  </a:ext>
                </a:extLst>
              </p:cNvPr>
              <p:cNvSpPr>
                <a:spLocks noGrp="1"/>
              </p:cNvSpPr>
              <p:nvPr>
                <p:ph idx="1"/>
              </p:nvPr>
            </p:nvSpPr>
            <p:spPr/>
            <p:txBody>
              <a:bodyPr/>
              <a:lstStyle/>
              <a:p>
                <a:r>
                  <a:rPr lang="en-US" dirty="0"/>
                  <a:t>Given:</a:t>
                </a:r>
              </a:p>
              <a:p>
                <a:pPr lvl="1"/>
                <a:r>
                  <a:rPr lang="en-US" dirty="0"/>
                  <a:t>Muscle stimulation, STIM(t)</a:t>
                </a:r>
              </a:p>
              <a:p>
                <a:pPr lvl="1"/>
                <a:r>
                  <a:rPr lang="en-US" dirty="0"/>
                  <a:t>Initial and resting muscle fiber length</a:t>
                </a:r>
              </a:p>
              <a:p>
                <a:pPr lvl="2"/>
                <a14:m>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endParaRPr lang="en-US" dirty="0"/>
              </a:p>
              <a:p>
                <a:pPr lvl="1"/>
                <a:r>
                  <a:rPr lang="en-US" dirty="0"/>
                  <a:t>Total muscle-tendon length and muscle angle</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𝑀𝑇</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oMath>
                </a14:m>
                <a:endParaRPr lang="en-US" dirty="0"/>
              </a:p>
              <a:p>
                <a:r>
                  <a:rPr lang="en-US" dirty="0"/>
                  <a:t>Find actual force generated by muscle on bone</a:t>
                </a:r>
              </a:p>
            </p:txBody>
          </p:sp>
        </mc:Choice>
        <mc:Fallback xmlns="">
          <p:sp>
            <p:nvSpPr>
              <p:cNvPr id="3" name="Content Placeholder 2">
                <a:extLst>
                  <a:ext uri="{FF2B5EF4-FFF2-40B4-BE49-F238E27FC236}">
                    <a16:creationId xmlns:a16="http://schemas.microsoft.com/office/drawing/2014/main" id="{12ABE011-74E0-4E8A-B7E9-45C87DDA386A}"/>
                  </a:ext>
                </a:extLst>
              </p:cNvPr>
              <p:cNvSpPr>
                <a:spLocks noGrp="1" noRot="1" noChangeAspect="1" noMove="1" noResize="1" noEditPoints="1" noAdjustHandles="1" noChangeArrowheads="1" noChangeShapeType="1" noTextEdit="1"/>
              </p:cNvSpPr>
              <p:nvPr>
                <p:ph idx="1"/>
              </p:nvPr>
            </p:nvSpPr>
            <p:spPr>
              <a:blipFill>
                <a:blip r:embed="rId2"/>
                <a:stretch>
                  <a:fillRect l="-1704" t="-1752"/>
                </a:stretch>
              </a:blipFill>
            </p:spPr>
            <p:txBody>
              <a:bodyPr/>
              <a:lstStyle/>
              <a:p>
                <a:r>
                  <a:rPr lang="he-IL">
                    <a:noFill/>
                  </a:rPr>
                  <a:t> </a:t>
                </a:r>
              </a:p>
            </p:txBody>
          </p:sp>
        </mc:Fallback>
      </mc:AlternateContent>
    </p:spTree>
    <p:extLst>
      <p:ext uri="{BB962C8B-B14F-4D97-AF65-F5344CB8AC3E}">
        <p14:creationId xmlns:p14="http://schemas.microsoft.com/office/powerpoint/2010/main" val="8274817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A805D-857E-4D38-81A4-D8F20BECAF01}"/>
              </a:ext>
            </a:extLst>
          </p:cNvPr>
          <p:cNvSpPr>
            <a:spLocks noGrp="1"/>
          </p:cNvSpPr>
          <p:nvPr>
            <p:ph type="title"/>
          </p:nvPr>
        </p:nvSpPr>
        <p:spPr/>
        <p:txBody>
          <a:bodyPr/>
          <a:lstStyle/>
          <a:p>
            <a:r>
              <a:rPr lang="en-US" dirty="0"/>
              <a:t>Step 1 contractile element: activation to force</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B847C-BECB-4F8F-B766-8A02DF7D53C1}"/>
                  </a:ext>
                </a:extLst>
              </p:cNvPr>
              <p:cNvSpPr>
                <a:spLocks noGrp="1"/>
              </p:cNvSpPr>
              <p:nvPr>
                <p:ph idx="1"/>
              </p:nvPr>
            </p:nvSpPr>
            <p:spPr>
              <a:xfrm>
                <a:off x="457200" y="1600200"/>
                <a:ext cx="3970784" cy="4525963"/>
              </a:xfrm>
            </p:spPr>
            <p:txBody>
              <a:bodyPr/>
              <a:lstStyle/>
              <a:p>
                <a:r>
                  <a:rPr lang="en-US" sz="2800" dirty="0"/>
                  <a:t>Find </a:t>
                </a:r>
                <a14:m>
                  <m:oMath xmlns:m="http://schemas.openxmlformats.org/officeDocument/2006/math">
                    <m:r>
                      <a:rPr lang="en-US" sz="2800" i="1" smtClean="0">
                        <a:latin typeface="Cambria Math" panose="02040503050406030204" pitchFamily="18" charset="0"/>
                        <a:ea typeface="Cambria Math" panose="02040503050406030204" pitchFamily="18" charset="0"/>
                      </a:rPr>
                      <m:t>𝛼</m:t>
                    </m:r>
                  </m:oMath>
                </a14:m>
                <a:r>
                  <a:rPr lang="en-US" sz="2800" dirty="0"/>
                  <a:t> and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𝐹</m:t>
                        </m:r>
                      </m:e>
                      <m:sub>
                        <m:r>
                          <a:rPr lang="en-US" sz="2800" b="0" i="1" smtClean="0">
                            <a:latin typeface="Cambria Math" panose="02040503050406030204" pitchFamily="18" charset="0"/>
                          </a:rPr>
                          <m:t>𝑀𝐹</m:t>
                        </m:r>
                      </m:sub>
                    </m:sSub>
                  </m:oMath>
                </a14:m>
                <a:endParaRPr lang="en-US" sz="2800" dirty="0"/>
              </a:p>
              <a:p>
                <a:pPr lvl="1"/>
                <a:r>
                  <a:rPr lang="en-US" sz="2400" dirty="0"/>
                  <a:t>Find max static force given current length</a:t>
                </a:r>
              </a:p>
              <a:p>
                <a:pPr lvl="1"/>
                <a:r>
                  <a:rPr lang="en-US" sz="2400" dirty="0"/>
                  <a:t>Find tendon length</a:t>
                </a:r>
              </a:p>
              <a:p>
                <a:pPr lvl="1"/>
                <a:r>
                  <a:rPr lang="en-US" sz="2400" dirty="0"/>
                  <a:t>Find tendon force</a:t>
                </a:r>
              </a:p>
              <a:p>
                <a:pPr lvl="1"/>
                <a:r>
                  <a:rPr lang="en-US" sz="2400" dirty="0"/>
                  <a:t>Find passive force</a:t>
                </a:r>
                <a:endParaRPr lang="en-IL" sz="2400" dirty="0"/>
              </a:p>
              <a:p>
                <a:pPr lvl="1"/>
                <a:r>
                  <a:rPr lang="en-US" sz="2400" dirty="0"/>
                  <a:t>Find current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𝐹</m:t>
                        </m:r>
                      </m:e>
                      <m:sub>
                        <m:r>
                          <a:rPr lang="en-US" sz="2400" b="0" i="1" dirty="0" smtClean="0">
                            <a:latin typeface="Cambria Math" panose="02040503050406030204" pitchFamily="18" charset="0"/>
                          </a:rPr>
                          <m:t>𝑀𝐹</m:t>
                        </m:r>
                      </m:sub>
                    </m:sSub>
                  </m:oMath>
                </a14:m>
                <a:endParaRPr lang="en-US" sz="2400" dirty="0"/>
              </a:p>
            </p:txBody>
          </p:sp>
        </mc:Choice>
        <mc:Fallback xmlns="">
          <p:sp>
            <p:nvSpPr>
              <p:cNvPr id="3" name="Content Placeholder 2">
                <a:extLst>
                  <a:ext uri="{FF2B5EF4-FFF2-40B4-BE49-F238E27FC236}">
                    <a16:creationId xmlns:a16="http://schemas.microsoft.com/office/drawing/2014/main" id="{676B847C-BECB-4F8F-B766-8A02DF7D53C1}"/>
                  </a:ext>
                </a:extLst>
              </p:cNvPr>
              <p:cNvSpPr>
                <a:spLocks noGrp="1" noRot="1" noChangeAspect="1" noMove="1" noResize="1" noEditPoints="1" noAdjustHandles="1" noChangeArrowheads="1" noChangeShapeType="1" noTextEdit="1"/>
              </p:cNvSpPr>
              <p:nvPr>
                <p:ph idx="1"/>
              </p:nvPr>
            </p:nvSpPr>
            <p:spPr>
              <a:xfrm>
                <a:off x="457200" y="1600200"/>
                <a:ext cx="3970784" cy="4525963"/>
              </a:xfrm>
              <a:blipFill>
                <a:blip r:embed="rId3"/>
                <a:stretch>
                  <a:fillRect l="-2765" t="-1482"/>
                </a:stretch>
              </a:blipFill>
            </p:spPr>
            <p:txBody>
              <a:bodyPr/>
              <a:lstStyle/>
              <a:p>
                <a:r>
                  <a:rPr lang="en-IL">
                    <a:noFill/>
                  </a:rPr>
                  <a:t> </a:t>
                </a:r>
              </a:p>
            </p:txBody>
          </p:sp>
        </mc:Fallback>
      </mc:AlternateContent>
      <p:graphicFrame>
        <p:nvGraphicFramePr>
          <p:cNvPr id="6" name="Object 5">
            <a:extLst>
              <a:ext uri="{FF2B5EF4-FFF2-40B4-BE49-F238E27FC236}">
                <a16:creationId xmlns:a16="http://schemas.microsoft.com/office/drawing/2014/main" id="{14C9E173-8125-4BE7-9F04-852AA5ADD33A}"/>
              </a:ext>
            </a:extLst>
          </p:cNvPr>
          <p:cNvGraphicFramePr>
            <a:graphicFrameLocks noChangeAspect="1"/>
          </p:cNvGraphicFramePr>
          <p:nvPr>
            <p:extLst>
              <p:ext uri="{D42A27DB-BD31-4B8C-83A1-F6EECF244321}">
                <p14:modId xmlns:p14="http://schemas.microsoft.com/office/powerpoint/2010/main" val="894936635"/>
              </p:ext>
            </p:extLst>
          </p:nvPr>
        </p:nvGraphicFramePr>
        <p:xfrm>
          <a:off x="6738363" y="1067745"/>
          <a:ext cx="1958312" cy="856920"/>
        </p:xfrm>
        <a:graphic>
          <a:graphicData uri="http://schemas.openxmlformats.org/presentationml/2006/ole">
            <mc:AlternateContent xmlns:mc="http://schemas.openxmlformats.org/markup-compatibility/2006">
              <mc:Choice xmlns:v="urn:schemas-microsoft-com:vml" Requires="v">
                <p:oleObj name="Equation" r:id="rId4" imgW="2441469" imgH="1068570" progId="Equation.DSMT4">
                  <p:embed/>
                </p:oleObj>
              </mc:Choice>
              <mc:Fallback>
                <p:oleObj name="Equation" r:id="rId4" imgW="2441469" imgH="1068570" progId="Equation.DSMT4">
                  <p:embed/>
                  <p:pic>
                    <p:nvPicPr>
                      <p:cNvPr id="6" name="Object 5">
                        <a:extLst>
                          <a:ext uri="{FF2B5EF4-FFF2-40B4-BE49-F238E27FC236}">
                            <a16:creationId xmlns:a16="http://schemas.microsoft.com/office/drawing/2014/main" id="{14C9E173-8125-4BE7-9F04-852AA5ADD33A}"/>
                          </a:ext>
                        </a:extLst>
                      </p:cNvPr>
                      <p:cNvPicPr/>
                      <p:nvPr/>
                    </p:nvPicPr>
                    <p:blipFill>
                      <a:blip r:embed="rId5"/>
                      <a:stretch>
                        <a:fillRect/>
                      </a:stretch>
                    </p:blipFill>
                    <p:spPr>
                      <a:xfrm>
                        <a:off x="6738363" y="1067745"/>
                        <a:ext cx="1958312" cy="85692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26403DE-7F57-47A7-B06B-F212289020A4}"/>
              </a:ext>
            </a:extLst>
          </p:cNvPr>
          <p:cNvGraphicFramePr>
            <a:graphicFrameLocks noChangeAspect="1"/>
          </p:cNvGraphicFramePr>
          <p:nvPr>
            <p:extLst>
              <p:ext uri="{D42A27DB-BD31-4B8C-83A1-F6EECF244321}">
                <p14:modId xmlns:p14="http://schemas.microsoft.com/office/powerpoint/2010/main" val="2103976547"/>
              </p:ext>
            </p:extLst>
          </p:nvPr>
        </p:nvGraphicFramePr>
        <p:xfrm>
          <a:off x="6148466" y="4271022"/>
          <a:ext cx="2311400" cy="1143000"/>
        </p:xfrm>
        <a:graphic>
          <a:graphicData uri="http://schemas.openxmlformats.org/presentationml/2006/ole">
            <mc:AlternateContent xmlns:mc="http://schemas.openxmlformats.org/markup-compatibility/2006">
              <mc:Choice xmlns:v="urn:schemas-microsoft-com:vml" Requires="v">
                <p:oleObj name="Equation" r:id="rId6" imgW="2311929" imgH="1143197" progId="Equation.DSMT4">
                  <p:embed/>
                </p:oleObj>
              </mc:Choice>
              <mc:Fallback>
                <p:oleObj name="Equation" r:id="rId6" imgW="2311929" imgH="1143197" progId="Equation.DSMT4">
                  <p:embed/>
                  <p:pic>
                    <p:nvPicPr>
                      <p:cNvPr id="8" name="Object 7">
                        <a:extLst>
                          <a:ext uri="{FF2B5EF4-FFF2-40B4-BE49-F238E27FC236}">
                            <a16:creationId xmlns:a16="http://schemas.microsoft.com/office/drawing/2014/main" id="{126403DE-7F57-47A7-B06B-F212289020A4}"/>
                          </a:ext>
                        </a:extLst>
                      </p:cNvPr>
                      <p:cNvPicPr/>
                      <p:nvPr/>
                    </p:nvPicPr>
                    <p:blipFill>
                      <a:blip r:embed="rId7"/>
                      <a:stretch>
                        <a:fillRect/>
                      </a:stretch>
                    </p:blipFill>
                    <p:spPr>
                      <a:xfrm>
                        <a:off x="6148466" y="4271022"/>
                        <a:ext cx="2311400" cy="11430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526E169-A5B2-4995-A606-4DB6982DBA4F}"/>
              </a:ext>
            </a:extLst>
          </p:cNvPr>
          <p:cNvGraphicFramePr>
            <a:graphicFrameLocks noChangeAspect="1"/>
          </p:cNvGraphicFramePr>
          <p:nvPr>
            <p:extLst>
              <p:ext uri="{D42A27DB-BD31-4B8C-83A1-F6EECF244321}">
                <p14:modId xmlns:p14="http://schemas.microsoft.com/office/powerpoint/2010/main" val="1982658577"/>
              </p:ext>
            </p:extLst>
          </p:nvPr>
        </p:nvGraphicFramePr>
        <p:xfrm>
          <a:off x="5919866" y="2283224"/>
          <a:ext cx="2768600" cy="498475"/>
        </p:xfrm>
        <a:graphic>
          <a:graphicData uri="http://schemas.openxmlformats.org/presentationml/2006/ole">
            <mc:AlternateContent xmlns:mc="http://schemas.openxmlformats.org/markup-compatibility/2006">
              <mc:Choice xmlns:v="urn:schemas-microsoft-com:vml" Requires="v">
                <p:oleObj name="Equation" r:id="rId8" imgW="2767838" imgH="498594" progId="Equation.DSMT4">
                  <p:embed/>
                </p:oleObj>
              </mc:Choice>
              <mc:Fallback>
                <p:oleObj name="Equation" r:id="rId8" imgW="2767838" imgH="498594" progId="Equation.DSMT4">
                  <p:embed/>
                  <p:pic>
                    <p:nvPicPr>
                      <p:cNvPr id="9" name="Object 8">
                        <a:extLst>
                          <a:ext uri="{FF2B5EF4-FFF2-40B4-BE49-F238E27FC236}">
                            <a16:creationId xmlns:a16="http://schemas.microsoft.com/office/drawing/2014/main" id="{4526E169-A5B2-4995-A606-4DB6982DBA4F}"/>
                          </a:ext>
                        </a:extLst>
                      </p:cNvPr>
                      <p:cNvPicPr/>
                      <p:nvPr/>
                    </p:nvPicPr>
                    <p:blipFill>
                      <a:blip r:embed="rId9"/>
                      <a:stretch>
                        <a:fillRect/>
                      </a:stretch>
                    </p:blipFill>
                    <p:spPr>
                      <a:xfrm>
                        <a:off x="5919866" y="2283224"/>
                        <a:ext cx="2768600" cy="4984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9372D888-1FCA-4081-B685-26C3C809FF20}"/>
              </a:ext>
            </a:extLst>
          </p:cNvPr>
          <p:cNvGraphicFramePr>
            <a:graphicFrameLocks noChangeAspect="1"/>
          </p:cNvGraphicFramePr>
          <p:nvPr>
            <p:extLst>
              <p:ext uri="{D42A27DB-BD31-4B8C-83A1-F6EECF244321}">
                <p14:modId xmlns:p14="http://schemas.microsoft.com/office/powerpoint/2010/main" val="2268813478"/>
              </p:ext>
            </p:extLst>
          </p:nvPr>
        </p:nvGraphicFramePr>
        <p:xfrm>
          <a:off x="5538759" y="5708862"/>
          <a:ext cx="2921107" cy="417301"/>
        </p:xfrm>
        <a:graphic>
          <a:graphicData uri="http://schemas.openxmlformats.org/presentationml/2006/ole">
            <mc:AlternateContent xmlns:mc="http://schemas.openxmlformats.org/markup-compatibility/2006">
              <mc:Choice xmlns:v="urn:schemas-microsoft-com:vml" Requires="v">
                <p:oleObj name="Equation" r:id="rId10" imgW="1600200" imgH="228600" progId="Equation.DSMT4">
                  <p:embed/>
                </p:oleObj>
              </mc:Choice>
              <mc:Fallback>
                <p:oleObj name="Equation" r:id="rId10" imgW="1600200" imgH="228600" progId="Equation.DSMT4">
                  <p:embed/>
                  <p:pic>
                    <p:nvPicPr>
                      <p:cNvPr id="10" name="Object 9">
                        <a:extLst>
                          <a:ext uri="{FF2B5EF4-FFF2-40B4-BE49-F238E27FC236}">
                            <a16:creationId xmlns:a16="http://schemas.microsoft.com/office/drawing/2014/main" id="{9372D888-1FCA-4081-B685-26C3C809FF20}"/>
                          </a:ext>
                        </a:extLst>
                      </p:cNvPr>
                      <p:cNvPicPr/>
                      <p:nvPr/>
                    </p:nvPicPr>
                    <p:blipFill>
                      <a:blip r:embed="rId11"/>
                      <a:stretch>
                        <a:fillRect/>
                      </a:stretch>
                    </p:blipFill>
                    <p:spPr>
                      <a:xfrm>
                        <a:off x="5538759" y="5708862"/>
                        <a:ext cx="2921107" cy="417301"/>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0AD2D901-9105-4826-9467-FC14E0401AAF}"/>
              </a:ext>
            </a:extLst>
          </p:cNvPr>
          <p:cNvGraphicFramePr>
            <a:graphicFrameLocks noChangeAspect="1"/>
          </p:cNvGraphicFramePr>
          <p:nvPr>
            <p:extLst>
              <p:ext uri="{D42A27DB-BD31-4B8C-83A1-F6EECF244321}">
                <p14:modId xmlns:p14="http://schemas.microsoft.com/office/powerpoint/2010/main" val="2771740014"/>
              </p:ext>
            </p:extLst>
          </p:nvPr>
        </p:nvGraphicFramePr>
        <p:xfrm>
          <a:off x="5398247" y="3044035"/>
          <a:ext cx="3402013" cy="1206500"/>
        </p:xfrm>
        <a:graphic>
          <a:graphicData uri="http://schemas.openxmlformats.org/presentationml/2006/ole">
            <mc:AlternateContent xmlns:mc="http://schemas.openxmlformats.org/markup-compatibility/2006">
              <mc:Choice xmlns:v="urn:schemas-microsoft-com:vml" Requires="v">
                <p:oleObj name="Equation" r:id="rId12" imgW="3401864" imgH="1207008" progId="Equation.DSMT4">
                  <p:embed/>
                </p:oleObj>
              </mc:Choice>
              <mc:Fallback>
                <p:oleObj name="Equation" r:id="rId12" imgW="3401864" imgH="1207008" progId="Equation.DSMT4">
                  <p:embed/>
                  <p:pic>
                    <p:nvPicPr>
                      <p:cNvPr id="11" name="Object 10">
                        <a:extLst>
                          <a:ext uri="{FF2B5EF4-FFF2-40B4-BE49-F238E27FC236}">
                            <a16:creationId xmlns:a16="http://schemas.microsoft.com/office/drawing/2014/main" id="{0AD2D901-9105-4826-9467-FC14E0401AAF}"/>
                          </a:ext>
                        </a:extLst>
                      </p:cNvPr>
                      <p:cNvPicPr/>
                      <p:nvPr/>
                    </p:nvPicPr>
                    <p:blipFill>
                      <a:blip r:embed="rId13"/>
                      <a:stretch>
                        <a:fillRect/>
                      </a:stretch>
                    </p:blipFill>
                    <p:spPr>
                      <a:xfrm>
                        <a:off x="5398247" y="3044035"/>
                        <a:ext cx="3402013" cy="1206500"/>
                      </a:xfrm>
                      <a:prstGeom prst="rect">
                        <a:avLst/>
                      </a:prstGeom>
                    </p:spPr>
                  </p:pic>
                </p:oleObj>
              </mc:Fallback>
            </mc:AlternateContent>
          </a:graphicData>
        </a:graphic>
      </p:graphicFrame>
    </p:spTree>
    <p:extLst>
      <p:ext uri="{BB962C8B-B14F-4D97-AF65-F5344CB8AC3E}">
        <p14:creationId xmlns:p14="http://schemas.microsoft.com/office/powerpoint/2010/main" val="702076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60CE9-2F8C-49F4-9383-6ABA8D0D1E77}"/>
              </a:ext>
            </a:extLst>
          </p:cNvPr>
          <p:cNvSpPr>
            <a:spLocks noGrp="1"/>
          </p:cNvSpPr>
          <p:nvPr>
            <p:ph type="title"/>
          </p:nvPr>
        </p:nvSpPr>
        <p:spPr/>
        <p:txBody>
          <a:bodyPr/>
          <a:lstStyle/>
          <a:p>
            <a:r>
              <a:rPr lang="en-US" dirty="0"/>
              <a:t>Step 2 series elastic element: tendon behavior</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D09D55-FF7C-47C7-91D8-141F0B3512FA}"/>
                  </a:ext>
                </a:extLst>
              </p:cNvPr>
              <p:cNvSpPr>
                <a:spLocks noGrp="1"/>
              </p:cNvSpPr>
              <p:nvPr>
                <p:ph idx="1"/>
              </p:nvPr>
            </p:nvSpPr>
            <p:spPr>
              <a:xfrm>
                <a:off x="457200" y="1600200"/>
                <a:ext cx="4114800" cy="4525963"/>
              </a:xfrm>
            </p:spPr>
            <p:txBody>
              <a:bodyPr/>
              <a:lstStyle/>
              <a:p>
                <a:r>
                  <a:rPr lang="en-US" dirty="0"/>
                  <a:t>Find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𝑥</m:t>
                        </m:r>
                      </m:num>
                      <m:den>
                        <m:r>
                          <a:rPr lang="en-US" i="1" smtClean="0">
                            <a:latin typeface="Cambria Math" panose="02040503050406030204" pitchFamily="18" charset="0"/>
                          </a:rPr>
                          <m:t>𝑑</m:t>
                        </m:r>
                        <m:r>
                          <a:rPr lang="en-US" b="0" i="1" smtClean="0">
                            <a:latin typeface="Cambria Math" panose="02040503050406030204" pitchFamily="18" charset="0"/>
                          </a:rPr>
                          <m:t>𝑡</m:t>
                        </m:r>
                      </m:den>
                    </m:f>
                  </m:oMath>
                </a14:m>
                <a:endParaRPr lang="en-US" dirty="0"/>
              </a:p>
              <a:p>
                <a:pPr lvl="1"/>
                <a:r>
                  <a:rPr lang="en-US" dirty="0"/>
                  <a:t>Find </a:t>
                </a:r>
                <a14:m>
                  <m:oMath xmlns:m="http://schemas.openxmlformats.org/officeDocument/2006/math">
                    <m:r>
                      <a:rPr lang="en-US" i="1" smtClean="0">
                        <a:latin typeface="Cambria Math" panose="02040503050406030204" pitchFamily="18" charset="0"/>
                        <a:ea typeface="Cambria Math" panose="02040503050406030204" pitchFamily="18" charset="0"/>
                      </a:rPr>
                      <m:t>𝛾</m:t>
                    </m:r>
                  </m:oMath>
                </a14:m>
                <a:endParaRPr lang="en-US" dirty="0"/>
              </a:p>
              <a:p>
                <a:pPr lvl="1"/>
                <a:r>
                  <a:rPr lang="en-US" dirty="0"/>
                  <a:t>Find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𝑥</m:t>
                        </m:r>
                      </m:num>
                      <m:den>
                        <m:r>
                          <a:rPr lang="en-US" i="1" smtClean="0">
                            <a:latin typeface="Cambria Math" panose="02040503050406030204" pitchFamily="18" charset="0"/>
                          </a:rPr>
                          <m:t>𝑑</m:t>
                        </m:r>
                        <m:r>
                          <a:rPr lang="en-US" b="0" i="1" smtClean="0">
                            <a:latin typeface="Cambria Math" panose="02040503050406030204" pitchFamily="18" charset="0"/>
                          </a:rPr>
                          <m:t>𝑡</m:t>
                        </m:r>
                      </m:den>
                    </m:f>
                  </m:oMath>
                </a14:m>
                <a:endParaRPr lang="en-US" dirty="0"/>
              </a:p>
              <a:p>
                <a:pPr lvl="1"/>
                <a:endParaRPr lang="en-IL" dirty="0"/>
              </a:p>
            </p:txBody>
          </p:sp>
        </mc:Choice>
        <mc:Fallback xmlns="">
          <p:sp>
            <p:nvSpPr>
              <p:cNvPr id="3" name="Content Placeholder 2">
                <a:extLst>
                  <a:ext uri="{FF2B5EF4-FFF2-40B4-BE49-F238E27FC236}">
                    <a16:creationId xmlns:a16="http://schemas.microsoft.com/office/drawing/2014/main" id="{33D09D55-FF7C-47C7-91D8-141F0B3512FA}"/>
                  </a:ext>
                </a:extLst>
              </p:cNvPr>
              <p:cNvSpPr>
                <a:spLocks noGrp="1" noRot="1" noChangeAspect="1" noMove="1" noResize="1" noEditPoints="1" noAdjustHandles="1" noChangeArrowheads="1" noChangeShapeType="1" noTextEdit="1"/>
              </p:cNvSpPr>
              <p:nvPr>
                <p:ph idx="1"/>
              </p:nvPr>
            </p:nvSpPr>
            <p:spPr>
              <a:xfrm>
                <a:off x="457200" y="1600200"/>
                <a:ext cx="4114800" cy="4525963"/>
              </a:xfrm>
              <a:blipFill>
                <a:blip r:embed="rId3"/>
                <a:stretch>
                  <a:fillRect l="-3407"/>
                </a:stretch>
              </a:blipFill>
            </p:spPr>
            <p:txBody>
              <a:bodyPr/>
              <a:lstStyle/>
              <a:p>
                <a:r>
                  <a:rPr lang="en-IL">
                    <a:noFill/>
                  </a:rPr>
                  <a:t> </a:t>
                </a:r>
              </a:p>
            </p:txBody>
          </p:sp>
        </mc:Fallback>
      </mc:AlternateContent>
      <p:graphicFrame>
        <p:nvGraphicFramePr>
          <p:cNvPr id="4" name="Object 3">
            <a:extLst>
              <a:ext uri="{FF2B5EF4-FFF2-40B4-BE49-F238E27FC236}">
                <a16:creationId xmlns:a16="http://schemas.microsoft.com/office/drawing/2014/main" id="{00BFA6A8-A3E7-4566-B335-26ABCA4983F1}"/>
              </a:ext>
            </a:extLst>
          </p:cNvPr>
          <p:cNvGraphicFramePr>
            <a:graphicFrameLocks noChangeAspect="1"/>
          </p:cNvGraphicFramePr>
          <p:nvPr>
            <p:extLst>
              <p:ext uri="{D42A27DB-BD31-4B8C-83A1-F6EECF244321}">
                <p14:modId xmlns:p14="http://schemas.microsoft.com/office/powerpoint/2010/main" val="3816946560"/>
              </p:ext>
            </p:extLst>
          </p:nvPr>
        </p:nvGraphicFramePr>
        <p:xfrm>
          <a:off x="5652120" y="1988840"/>
          <a:ext cx="2006285" cy="787226"/>
        </p:xfrm>
        <a:graphic>
          <a:graphicData uri="http://schemas.openxmlformats.org/presentationml/2006/ole">
            <mc:AlternateContent xmlns:mc="http://schemas.openxmlformats.org/markup-compatibility/2006">
              <mc:Choice xmlns:v="urn:schemas-microsoft-com:vml" Requires="v">
                <p:oleObj name="Equation" r:id="rId4" imgW="2374540" imgH="931213" progId="Equation.DSMT4">
                  <p:embed/>
                </p:oleObj>
              </mc:Choice>
              <mc:Fallback>
                <p:oleObj name="Equation" r:id="rId4" imgW="2374540" imgH="931213" progId="Equation.DSMT4">
                  <p:embed/>
                  <p:pic>
                    <p:nvPicPr>
                      <p:cNvPr id="4" name="Object 3">
                        <a:extLst>
                          <a:ext uri="{FF2B5EF4-FFF2-40B4-BE49-F238E27FC236}">
                            <a16:creationId xmlns:a16="http://schemas.microsoft.com/office/drawing/2014/main" id="{00BFA6A8-A3E7-4566-B335-26ABCA4983F1}"/>
                          </a:ext>
                        </a:extLst>
                      </p:cNvPr>
                      <p:cNvPicPr/>
                      <p:nvPr/>
                    </p:nvPicPr>
                    <p:blipFill>
                      <a:blip r:embed="rId5"/>
                      <a:stretch>
                        <a:fillRect/>
                      </a:stretch>
                    </p:blipFill>
                    <p:spPr>
                      <a:xfrm>
                        <a:off x="5652120" y="1988840"/>
                        <a:ext cx="2006285" cy="78722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A4888252-91E5-4CBD-9E21-70AFA5F28C68}"/>
              </a:ext>
            </a:extLst>
          </p:cNvPr>
          <p:cNvGraphicFramePr>
            <a:graphicFrameLocks noChangeAspect="1"/>
          </p:cNvGraphicFramePr>
          <p:nvPr>
            <p:extLst>
              <p:ext uri="{D42A27DB-BD31-4B8C-83A1-F6EECF244321}">
                <p14:modId xmlns:p14="http://schemas.microsoft.com/office/powerpoint/2010/main" val="1524894642"/>
              </p:ext>
            </p:extLst>
          </p:nvPr>
        </p:nvGraphicFramePr>
        <p:xfrm>
          <a:off x="3236047" y="3679084"/>
          <a:ext cx="4422358" cy="787226"/>
        </p:xfrm>
        <a:graphic>
          <a:graphicData uri="http://schemas.openxmlformats.org/presentationml/2006/ole">
            <mc:AlternateContent xmlns:mc="http://schemas.openxmlformats.org/markup-compatibility/2006">
              <mc:Choice xmlns:v="urn:schemas-microsoft-com:vml" Requires="v">
                <p:oleObj name="Equation" r:id="rId6" imgW="2425680" imgH="431640" progId="Equation.DSMT4">
                  <p:embed/>
                </p:oleObj>
              </mc:Choice>
              <mc:Fallback>
                <p:oleObj name="Equation" r:id="rId6" imgW="2425680" imgH="431640" progId="Equation.DSMT4">
                  <p:embed/>
                  <p:pic>
                    <p:nvPicPr>
                      <p:cNvPr id="7" name="Object 6">
                        <a:extLst>
                          <a:ext uri="{FF2B5EF4-FFF2-40B4-BE49-F238E27FC236}">
                            <a16:creationId xmlns:a16="http://schemas.microsoft.com/office/drawing/2014/main" id="{A4888252-91E5-4CBD-9E21-70AFA5F28C68}"/>
                          </a:ext>
                        </a:extLst>
                      </p:cNvPr>
                      <p:cNvPicPr/>
                      <p:nvPr/>
                    </p:nvPicPr>
                    <p:blipFill>
                      <a:blip r:embed="rId7"/>
                      <a:stretch>
                        <a:fillRect/>
                      </a:stretch>
                    </p:blipFill>
                    <p:spPr>
                      <a:xfrm>
                        <a:off x="3236047" y="3679084"/>
                        <a:ext cx="4422358" cy="787226"/>
                      </a:xfrm>
                      <a:prstGeom prst="rect">
                        <a:avLst/>
                      </a:prstGeom>
                    </p:spPr>
                  </p:pic>
                </p:oleObj>
              </mc:Fallback>
            </mc:AlternateContent>
          </a:graphicData>
        </a:graphic>
      </p:graphicFrame>
    </p:spTree>
    <p:extLst>
      <p:ext uri="{BB962C8B-B14F-4D97-AF65-F5344CB8AC3E}">
        <p14:creationId xmlns:p14="http://schemas.microsoft.com/office/powerpoint/2010/main" val="2638508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C58B-F2B1-4E30-B1F5-AE3EC0A9FCE3}"/>
              </a:ext>
            </a:extLst>
          </p:cNvPr>
          <p:cNvSpPr>
            <a:spLocks noGrp="1"/>
          </p:cNvSpPr>
          <p:nvPr>
            <p:ph type="title"/>
          </p:nvPr>
        </p:nvSpPr>
        <p:spPr/>
        <p:txBody>
          <a:bodyPr/>
          <a:lstStyle/>
          <a:p>
            <a:r>
              <a:rPr lang="en-US" dirty="0"/>
              <a:t>Step 3 parallel </a:t>
            </a:r>
            <a:r>
              <a:rPr lang="en-US"/>
              <a:t>elastic element: passive tissue</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36130C-027B-40F2-BD01-ACA75F493831}"/>
                  </a:ext>
                </a:extLst>
              </p:cNvPr>
              <p:cNvSpPr>
                <a:spLocks noGrp="1"/>
              </p:cNvSpPr>
              <p:nvPr>
                <p:ph idx="1"/>
              </p:nvPr>
            </p:nvSpPr>
            <p:spPr/>
            <p:txBody>
              <a:bodyPr/>
              <a:lstStyle/>
              <a:p>
                <a:r>
                  <a:rPr lang="en-US" dirty="0"/>
                  <a:t>Use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r>
                          <a:rPr lang="en-US" b="0" i="1" smtClean="0">
                            <a:latin typeface="Cambria Math" panose="02040503050406030204" pitchFamily="18" charset="0"/>
                          </a:rPr>
                          <m:t>𝑥</m:t>
                        </m:r>
                      </m:num>
                      <m:den>
                        <m:r>
                          <a:rPr lang="en-US" i="1" smtClean="0">
                            <a:latin typeface="Cambria Math" panose="02040503050406030204" pitchFamily="18" charset="0"/>
                          </a:rPr>
                          <m:t>𝑑</m:t>
                        </m:r>
                        <m:r>
                          <a:rPr lang="en-US" b="0" i="1" smtClean="0">
                            <a:latin typeface="Cambria Math" panose="02040503050406030204" pitchFamily="18" charset="0"/>
                          </a:rPr>
                          <m:t>𝑡</m:t>
                        </m:r>
                      </m:den>
                    </m:f>
                  </m:oMath>
                </a14:m>
                <a:r>
                  <a:rPr lang="en-US" dirty="0"/>
                  <a:t> to update</a:t>
                </a:r>
              </a:p>
              <a:p>
                <a:pPr lvl="1"/>
                <a14:m>
                  <m:oMath xmlns:m="http://schemas.openxmlformats.org/officeDocument/2006/math">
                    <m:r>
                      <a:rPr lang="en-US" b="0" i="1" smtClean="0">
                        <a:latin typeface="Cambria Math" panose="02040503050406030204" pitchFamily="18" charset="0"/>
                      </a:rPr>
                      <m:t>𝑥</m:t>
                    </m:r>
                  </m:oMath>
                </a14:m>
                <a:endParaRPr lang="en-US" dirty="0"/>
              </a:p>
              <a:p>
                <a:pPr lvl="1"/>
                <a14:m>
                  <m:oMath xmlns:m="http://schemas.openxmlformats.org/officeDocument/2006/math">
                    <m:sSub>
                      <m:sSubPr>
                        <m:ctrlPr>
                          <a:rPr lang="en-IL"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𝑀𝑇</m:t>
                        </m:r>
                      </m:sub>
                    </m:sSub>
                  </m:oMath>
                </a14:m>
                <a:endParaRPr lang="en-US" dirty="0"/>
              </a:p>
              <a:p>
                <a:endParaRPr lang="en-US" dirty="0"/>
              </a:p>
              <a:p>
                <a:r>
                  <a:rPr lang="en-US" dirty="0"/>
                  <a:t>And then jump back to step 1</a:t>
                </a:r>
                <a:endParaRPr lang="en-IL" dirty="0"/>
              </a:p>
            </p:txBody>
          </p:sp>
        </mc:Choice>
        <mc:Fallback xmlns="">
          <p:sp>
            <p:nvSpPr>
              <p:cNvPr id="3" name="Content Placeholder 2">
                <a:extLst>
                  <a:ext uri="{FF2B5EF4-FFF2-40B4-BE49-F238E27FC236}">
                    <a16:creationId xmlns:a16="http://schemas.microsoft.com/office/drawing/2014/main" id="{5236130C-027B-40F2-BD01-ACA75F493831}"/>
                  </a:ext>
                </a:extLst>
              </p:cNvPr>
              <p:cNvSpPr>
                <a:spLocks noGrp="1" noRot="1" noChangeAspect="1" noMove="1" noResize="1" noEditPoints="1" noAdjustHandles="1" noChangeArrowheads="1" noChangeShapeType="1" noTextEdit="1"/>
              </p:cNvSpPr>
              <p:nvPr>
                <p:ph idx="1"/>
              </p:nvPr>
            </p:nvSpPr>
            <p:spPr>
              <a:blipFill>
                <a:blip r:embed="rId2"/>
                <a:stretch>
                  <a:fillRect l="-1704"/>
                </a:stretch>
              </a:blipFill>
            </p:spPr>
            <p:txBody>
              <a:bodyPr/>
              <a:lstStyle/>
              <a:p>
                <a:r>
                  <a:rPr lang="en-IL">
                    <a:noFill/>
                  </a:rPr>
                  <a:t> </a:t>
                </a:r>
              </a:p>
            </p:txBody>
          </p:sp>
        </mc:Fallback>
      </mc:AlternateContent>
    </p:spTree>
    <p:extLst>
      <p:ext uri="{BB962C8B-B14F-4D97-AF65-F5344CB8AC3E}">
        <p14:creationId xmlns:p14="http://schemas.microsoft.com/office/powerpoint/2010/main" val="3265174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5AC3-7A2B-4CCE-9319-75F86E5D2619}"/>
              </a:ext>
            </a:extLst>
          </p:cNvPr>
          <p:cNvSpPr>
            <a:spLocks noGrp="1"/>
          </p:cNvSpPr>
          <p:nvPr>
            <p:ph type="title"/>
          </p:nvPr>
        </p:nvSpPr>
        <p:spPr/>
        <p:txBody>
          <a:bodyPr/>
          <a:lstStyle/>
          <a:p>
            <a:r>
              <a:rPr lang="en-US" dirty="0"/>
              <a:t>The Hill-type muscle model</a:t>
            </a:r>
            <a:endParaRPr lang="en-IL" dirty="0"/>
          </a:p>
        </p:txBody>
      </p:sp>
      <p:sp>
        <p:nvSpPr>
          <p:cNvPr id="3" name="Content Placeholder 2">
            <a:extLst>
              <a:ext uri="{FF2B5EF4-FFF2-40B4-BE49-F238E27FC236}">
                <a16:creationId xmlns:a16="http://schemas.microsoft.com/office/drawing/2014/main" id="{C062EDAF-A2C7-4E9D-8AC7-81DDAEB8A25D}"/>
              </a:ext>
            </a:extLst>
          </p:cNvPr>
          <p:cNvSpPr>
            <a:spLocks noGrp="1"/>
          </p:cNvSpPr>
          <p:nvPr>
            <p:ph idx="1"/>
          </p:nvPr>
        </p:nvSpPr>
        <p:spPr>
          <a:xfrm>
            <a:off x="457200" y="1600200"/>
            <a:ext cx="5370811" cy="4525963"/>
          </a:xfrm>
        </p:spPr>
        <p:txBody>
          <a:bodyPr/>
          <a:lstStyle/>
          <a:p>
            <a:r>
              <a:rPr lang="en-US" sz="2800" dirty="0"/>
              <a:t>First proposed by Hill in 1938</a:t>
            </a:r>
          </a:p>
          <a:p>
            <a:pPr lvl="1"/>
            <a:r>
              <a:rPr lang="en-US" sz="2400" dirty="0"/>
              <a:t>Many alternatives since</a:t>
            </a:r>
          </a:p>
          <a:p>
            <a:r>
              <a:rPr lang="en-US" sz="2800" dirty="0"/>
              <a:t>Captures basic phenomenology of muscle tendon system</a:t>
            </a:r>
          </a:p>
          <a:p>
            <a:pPr lvl="1"/>
            <a:r>
              <a:rPr lang="en-US" sz="2400" dirty="0"/>
              <a:t>Although fails to capture many experimental findings</a:t>
            </a:r>
          </a:p>
          <a:p>
            <a:endParaRPr lang="en-IL" sz="2800" dirty="0"/>
          </a:p>
        </p:txBody>
      </p:sp>
      <p:pic>
        <p:nvPicPr>
          <p:cNvPr id="4" name="Picture 3">
            <a:extLst>
              <a:ext uri="{FF2B5EF4-FFF2-40B4-BE49-F238E27FC236}">
                <a16:creationId xmlns:a16="http://schemas.microsoft.com/office/drawing/2014/main" id="{A61DB628-6455-4762-871A-267D29769B3D}"/>
              </a:ext>
            </a:extLst>
          </p:cNvPr>
          <p:cNvPicPr>
            <a:picLocks noChangeAspect="1"/>
          </p:cNvPicPr>
          <p:nvPr/>
        </p:nvPicPr>
        <p:blipFill>
          <a:blip r:embed="rId2"/>
          <a:stretch>
            <a:fillRect/>
          </a:stretch>
        </p:blipFill>
        <p:spPr>
          <a:xfrm>
            <a:off x="5828011" y="1772816"/>
            <a:ext cx="2944823" cy="2448272"/>
          </a:xfrm>
          <a:prstGeom prst="rect">
            <a:avLst/>
          </a:prstGeom>
        </p:spPr>
      </p:pic>
      <p:graphicFrame>
        <p:nvGraphicFramePr>
          <p:cNvPr id="5" name="Object 4">
            <a:extLst>
              <a:ext uri="{FF2B5EF4-FFF2-40B4-BE49-F238E27FC236}">
                <a16:creationId xmlns:a16="http://schemas.microsoft.com/office/drawing/2014/main" id="{3A949F9F-20C9-351F-5492-C18EA6AC8739}"/>
              </a:ext>
            </a:extLst>
          </p:cNvPr>
          <p:cNvGraphicFramePr>
            <a:graphicFrameLocks noChangeAspect="1"/>
          </p:cNvGraphicFramePr>
          <p:nvPr>
            <p:extLst>
              <p:ext uri="{D42A27DB-BD31-4B8C-83A1-F6EECF244321}">
                <p14:modId xmlns:p14="http://schemas.microsoft.com/office/powerpoint/2010/main" val="1194020"/>
              </p:ext>
            </p:extLst>
          </p:nvPr>
        </p:nvGraphicFramePr>
        <p:xfrm>
          <a:off x="323528" y="5257800"/>
          <a:ext cx="3718547" cy="985639"/>
        </p:xfrm>
        <a:graphic>
          <a:graphicData uri="http://schemas.openxmlformats.org/presentationml/2006/ole">
            <mc:AlternateContent xmlns:mc="http://schemas.openxmlformats.org/markup-compatibility/2006">
              <mc:Choice xmlns:v="urn:schemas-microsoft-com:vml" Requires="v">
                <p:oleObj name="Equation" r:id="rId3" imgW="2108160" imgH="558720" progId="Equation.DSMT4">
                  <p:embed/>
                </p:oleObj>
              </mc:Choice>
              <mc:Fallback>
                <p:oleObj name="Equation" r:id="rId3" imgW="2108160" imgH="558720" progId="Equation.DSMT4">
                  <p:embed/>
                  <p:pic>
                    <p:nvPicPr>
                      <p:cNvPr id="5" name="Object 4">
                        <a:extLst>
                          <a:ext uri="{FF2B5EF4-FFF2-40B4-BE49-F238E27FC236}">
                            <a16:creationId xmlns:a16="http://schemas.microsoft.com/office/drawing/2014/main" id="{3A949F9F-20C9-351F-5492-C18EA6AC8739}"/>
                          </a:ext>
                        </a:extLst>
                      </p:cNvPr>
                      <p:cNvPicPr/>
                      <p:nvPr/>
                    </p:nvPicPr>
                    <p:blipFill>
                      <a:blip r:embed="rId4"/>
                      <a:stretch>
                        <a:fillRect/>
                      </a:stretch>
                    </p:blipFill>
                    <p:spPr>
                      <a:xfrm>
                        <a:off x="323528" y="5257800"/>
                        <a:ext cx="3718547" cy="98563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994D9466-25D9-6A59-16BB-6CD8FB94496C}"/>
              </a:ext>
            </a:extLst>
          </p:cNvPr>
          <p:cNvGraphicFramePr>
            <a:graphicFrameLocks noChangeAspect="1"/>
          </p:cNvGraphicFramePr>
          <p:nvPr>
            <p:extLst>
              <p:ext uri="{D42A27DB-BD31-4B8C-83A1-F6EECF244321}">
                <p14:modId xmlns:p14="http://schemas.microsoft.com/office/powerpoint/2010/main" val="159793258"/>
              </p:ext>
            </p:extLst>
          </p:nvPr>
        </p:nvGraphicFramePr>
        <p:xfrm>
          <a:off x="4860032" y="5140326"/>
          <a:ext cx="3717925" cy="985837"/>
        </p:xfrm>
        <a:graphic>
          <a:graphicData uri="http://schemas.openxmlformats.org/presentationml/2006/ole">
            <mc:AlternateContent xmlns:mc="http://schemas.openxmlformats.org/markup-compatibility/2006">
              <mc:Choice xmlns:v="urn:schemas-microsoft-com:vml" Requires="v">
                <p:oleObj name="Equation" r:id="rId5" imgW="3718518" imgH="986012" progId="Equation.DSMT4">
                  <p:embed/>
                </p:oleObj>
              </mc:Choice>
              <mc:Fallback>
                <p:oleObj name="Equation" r:id="rId5" imgW="3718518" imgH="986012" progId="Equation.DSMT4">
                  <p:embed/>
                  <p:pic>
                    <p:nvPicPr>
                      <p:cNvPr id="6" name="Object 5">
                        <a:extLst>
                          <a:ext uri="{FF2B5EF4-FFF2-40B4-BE49-F238E27FC236}">
                            <a16:creationId xmlns:a16="http://schemas.microsoft.com/office/drawing/2014/main" id="{994D9466-25D9-6A59-16BB-6CD8FB94496C}"/>
                          </a:ext>
                        </a:extLst>
                      </p:cNvPr>
                      <p:cNvPicPr/>
                      <p:nvPr/>
                    </p:nvPicPr>
                    <p:blipFill>
                      <a:blip r:embed="rId6"/>
                      <a:stretch>
                        <a:fillRect/>
                      </a:stretch>
                    </p:blipFill>
                    <p:spPr>
                      <a:xfrm>
                        <a:off x="4860032" y="5140326"/>
                        <a:ext cx="3717925" cy="985837"/>
                      </a:xfrm>
                      <a:prstGeom prst="rect">
                        <a:avLst/>
                      </a:prstGeom>
                    </p:spPr>
                  </p:pic>
                </p:oleObj>
              </mc:Fallback>
            </mc:AlternateContent>
          </a:graphicData>
        </a:graphic>
      </p:graphicFrame>
    </p:spTree>
    <p:extLst>
      <p:ext uri="{BB962C8B-B14F-4D97-AF65-F5344CB8AC3E}">
        <p14:creationId xmlns:p14="http://schemas.microsoft.com/office/powerpoint/2010/main" val="32244030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31A9-0BEB-4F18-B767-F5897CE35F02}"/>
              </a:ext>
            </a:extLst>
          </p:cNvPr>
          <p:cNvSpPr>
            <a:spLocks noGrp="1"/>
          </p:cNvSpPr>
          <p:nvPr>
            <p:ph type="title"/>
          </p:nvPr>
        </p:nvSpPr>
        <p:spPr/>
        <p:txBody>
          <a:bodyPr/>
          <a:lstStyle/>
          <a:p>
            <a:r>
              <a:rPr lang="en-US" dirty="0"/>
              <a:t>Hill results: stimulation</a:t>
            </a:r>
            <a:endParaRPr lang="en-IL" dirty="0"/>
          </a:p>
        </p:txBody>
      </p:sp>
      <p:pic>
        <p:nvPicPr>
          <p:cNvPr id="4" name="Picture 3">
            <a:extLst>
              <a:ext uri="{FF2B5EF4-FFF2-40B4-BE49-F238E27FC236}">
                <a16:creationId xmlns:a16="http://schemas.microsoft.com/office/drawing/2014/main" id="{AD04507D-C5BF-434B-B221-E573ABDFEEE1}"/>
              </a:ext>
            </a:extLst>
          </p:cNvPr>
          <p:cNvPicPr>
            <a:picLocks noChangeAspect="1"/>
          </p:cNvPicPr>
          <p:nvPr/>
        </p:nvPicPr>
        <p:blipFill>
          <a:blip r:embed="rId2"/>
          <a:stretch>
            <a:fillRect/>
          </a:stretch>
        </p:blipFill>
        <p:spPr>
          <a:xfrm>
            <a:off x="683568" y="1390267"/>
            <a:ext cx="4896544" cy="4169786"/>
          </a:xfrm>
          <a:prstGeom prst="rect">
            <a:avLst/>
          </a:prstGeom>
        </p:spPr>
      </p:pic>
      <p:graphicFrame>
        <p:nvGraphicFramePr>
          <p:cNvPr id="5" name="Object 4">
            <a:extLst>
              <a:ext uri="{FF2B5EF4-FFF2-40B4-BE49-F238E27FC236}">
                <a16:creationId xmlns:a16="http://schemas.microsoft.com/office/drawing/2014/main" id="{73368682-3A19-4483-AA46-FCE87469DD95}"/>
              </a:ext>
            </a:extLst>
          </p:cNvPr>
          <p:cNvGraphicFramePr>
            <a:graphicFrameLocks noChangeAspect="1"/>
          </p:cNvGraphicFramePr>
          <p:nvPr>
            <p:extLst>
              <p:ext uri="{D42A27DB-BD31-4B8C-83A1-F6EECF244321}">
                <p14:modId xmlns:p14="http://schemas.microsoft.com/office/powerpoint/2010/main" val="1865810890"/>
              </p:ext>
            </p:extLst>
          </p:nvPr>
        </p:nvGraphicFramePr>
        <p:xfrm>
          <a:off x="5357813" y="1706563"/>
          <a:ext cx="3554412" cy="4137025"/>
        </p:xfrm>
        <a:graphic>
          <a:graphicData uri="http://schemas.openxmlformats.org/presentationml/2006/ole">
            <mc:AlternateContent xmlns:mc="http://schemas.openxmlformats.org/markup-compatibility/2006">
              <mc:Choice xmlns:v="urn:schemas-microsoft-com:vml" Requires="v">
                <p:oleObj name="Equation" r:id="rId3" imgW="1854000" imgH="2158920" progId="Equation.DSMT4">
                  <p:embed/>
                </p:oleObj>
              </mc:Choice>
              <mc:Fallback>
                <p:oleObj name="Equation" r:id="rId3" imgW="1854000" imgH="2158920" progId="Equation.DSMT4">
                  <p:embed/>
                  <p:pic>
                    <p:nvPicPr>
                      <p:cNvPr id="5" name="Object 4">
                        <a:extLst>
                          <a:ext uri="{FF2B5EF4-FFF2-40B4-BE49-F238E27FC236}">
                            <a16:creationId xmlns:a16="http://schemas.microsoft.com/office/drawing/2014/main" id="{73368682-3A19-4483-AA46-FCE87469DD95}"/>
                          </a:ext>
                        </a:extLst>
                      </p:cNvPr>
                      <p:cNvPicPr/>
                      <p:nvPr/>
                    </p:nvPicPr>
                    <p:blipFill>
                      <a:blip r:embed="rId4"/>
                      <a:stretch>
                        <a:fillRect/>
                      </a:stretch>
                    </p:blipFill>
                    <p:spPr>
                      <a:xfrm>
                        <a:off x="5357813" y="1706563"/>
                        <a:ext cx="3554412" cy="4137025"/>
                      </a:xfrm>
                      <a:prstGeom prst="rect">
                        <a:avLst/>
                      </a:prstGeom>
                    </p:spPr>
                  </p:pic>
                </p:oleObj>
              </mc:Fallback>
            </mc:AlternateContent>
          </a:graphicData>
        </a:graphic>
      </p:graphicFrame>
    </p:spTree>
    <p:extLst>
      <p:ext uri="{BB962C8B-B14F-4D97-AF65-F5344CB8AC3E}">
        <p14:creationId xmlns:p14="http://schemas.microsoft.com/office/powerpoint/2010/main" val="733551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D83D-AF03-4158-8C13-D2B11698B0CC}"/>
              </a:ext>
            </a:extLst>
          </p:cNvPr>
          <p:cNvSpPr>
            <a:spLocks noGrp="1"/>
          </p:cNvSpPr>
          <p:nvPr>
            <p:ph type="title"/>
          </p:nvPr>
        </p:nvSpPr>
        <p:spPr/>
        <p:txBody>
          <a:bodyPr/>
          <a:lstStyle/>
          <a:p>
            <a:r>
              <a:rPr lang="en-US" dirty="0"/>
              <a:t>Hill results: pulse</a:t>
            </a:r>
            <a:endParaRPr lang="en-IL" dirty="0"/>
          </a:p>
        </p:txBody>
      </p:sp>
      <p:pic>
        <p:nvPicPr>
          <p:cNvPr id="4" name="Picture 3">
            <a:extLst>
              <a:ext uri="{FF2B5EF4-FFF2-40B4-BE49-F238E27FC236}">
                <a16:creationId xmlns:a16="http://schemas.microsoft.com/office/drawing/2014/main" id="{6A6EC0F4-DB65-40A5-B9E8-1388D17EFD17}"/>
              </a:ext>
            </a:extLst>
          </p:cNvPr>
          <p:cNvPicPr>
            <a:picLocks noChangeAspect="1"/>
          </p:cNvPicPr>
          <p:nvPr/>
        </p:nvPicPr>
        <p:blipFill>
          <a:blip r:embed="rId2"/>
          <a:stretch>
            <a:fillRect/>
          </a:stretch>
        </p:blipFill>
        <p:spPr>
          <a:xfrm>
            <a:off x="457199" y="1893328"/>
            <a:ext cx="4183479" cy="3911935"/>
          </a:xfrm>
          <a:prstGeom prst="rect">
            <a:avLst/>
          </a:prstGeom>
        </p:spPr>
      </p:pic>
      <p:graphicFrame>
        <p:nvGraphicFramePr>
          <p:cNvPr id="5" name="Object 4">
            <a:extLst>
              <a:ext uri="{FF2B5EF4-FFF2-40B4-BE49-F238E27FC236}">
                <a16:creationId xmlns:a16="http://schemas.microsoft.com/office/drawing/2014/main" id="{24F2AFF8-F8F5-47B2-9BE5-C56D6FE72EE2}"/>
              </a:ext>
            </a:extLst>
          </p:cNvPr>
          <p:cNvGraphicFramePr>
            <a:graphicFrameLocks noChangeAspect="1"/>
          </p:cNvGraphicFramePr>
          <p:nvPr>
            <p:extLst>
              <p:ext uri="{D42A27DB-BD31-4B8C-83A1-F6EECF244321}">
                <p14:modId xmlns:p14="http://schemas.microsoft.com/office/powerpoint/2010/main" val="345989941"/>
              </p:ext>
            </p:extLst>
          </p:nvPr>
        </p:nvGraphicFramePr>
        <p:xfrm>
          <a:off x="4687888" y="1417638"/>
          <a:ext cx="3944937" cy="4243387"/>
        </p:xfrm>
        <a:graphic>
          <a:graphicData uri="http://schemas.openxmlformats.org/presentationml/2006/ole">
            <mc:AlternateContent xmlns:mc="http://schemas.openxmlformats.org/markup-compatibility/2006">
              <mc:Choice xmlns:v="urn:schemas-microsoft-com:vml" Requires="v">
                <p:oleObj name="Equation" r:id="rId3" imgW="2006280" imgH="2158920" progId="Equation.DSMT4">
                  <p:embed/>
                </p:oleObj>
              </mc:Choice>
              <mc:Fallback>
                <p:oleObj name="Equation" r:id="rId3" imgW="2006280" imgH="2158920" progId="Equation.DSMT4">
                  <p:embed/>
                  <p:pic>
                    <p:nvPicPr>
                      <p:cNvPr id="5" name="Object 4">
                        <a:extLst>
                          <a:ext uri="{FF2B5EF4-FFF2-40B4-BE49-F238E27FC236}">
                            <a16:creationId xmlns:a16="http://schemas.microsoft.com/office/drawing/2014/main" id="{24F2AFF8-F8F5-47B2-9BE5-C56D6FE72EE2}"/>
                          </a:ext>
                        </a:extLst>
                      </p:cNvPr>
                      <p:cNvPicPr/>
                      <p:nvPr/>
                    </p:nvPicPr>
                    <p:blipFill>
                      <a:blip r:embed="rId4"/>
                      <a:stretch>
                        <a:fillRect/>
                      </a:stretch>
                    </p:blipFill>
                    <p:spPr>
                      <a:xfrm>
                        <a:off x="4687888" y="1417638"/>
                        <a:ext cx="3944937" cy="4243387"/>
                      </a:xfrm>
                      <a:prstGeom prst="rect">
                        <a:avLst/>
                      </a:prstGeom>
                    </p:spPr>
                  </p:pic>
                </p:oleObj>
              </mc:Fallback>
            </mc:AlternateContent>
          </a:graphicData>
        </a:graphic>
      </p:graphicFrame>
    </p:spTree>
    <p:extLst>
      <p:ext uri="{BB962C8B-B14F-4D97-AF65-F5344CB8AC3E}">
        <p14:creationId xmlns:p14="http://schemas.microsoft.com/office/powerpoint/2010/main" val="2159720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F0BD-61C3-4F07-AA6D-BBBCF02487E7}"/>
              </a:ext>
            </a:extLst>
          </p:cNvPr>
          <p:cNvSpPr>
            <a:spLocks noGrp="1"/>
          </p:cNvSpPr>
          <p:nvPr>
            <p:ph type="title"/>
          </p:nvPr>
        </p:nvSpPr>
        <p:spPr/>
        <p:txBody>
          <a:bodyPr/>
          <a:lstStyle/>
          <a:p>
            <a:r>
              <a:rPr lang="en-US" dirty="0"/>
              <a:t>Muscle oscillations</a:t>
            </a:r>
            <a:endParaRPr lang="en-IL" dirty="0"/>
          </a:p>
        </p:txBody>
      </p:sp>
      <p:pic>
        <p:nvPicPr>
          <p:cNvPr id="3" name="Picture 2">
            <a:extLst>
              <a:ext uri="{FF2B5EF4-FFF2-40B4-BE49-F238E27FC236}">
                <a16:creationId xmlns:a16="http://schemas.microsoft.com/office/drawing/2014/main" id="{0F6F6BBE-2E22-4355-9D01-089727C5EB26}"/>
              </a:ext>
            </a:extLst>
          </p:cNvPr>
          <p:cNvPicPr>
            <a:picLocks noChangeAspect="1"/>
          </p:cNvPicPr>
          <p:nvPr/>
        </p:nvPicPr>
        <p:blipFill>
          <a:blip r:embed="rId2"/>
          <a:stretch>
            <a:fillRect/>
          </a:stretch>
        </p:blipFill>
        <p:spPr>
          <a:xfrm>
            <a:off x="279798" y="1988840"/>
            <a:ext cx="3986411" cy="3456384"/>
          </a:xfrm>
          <a:prstGeom prst="rect">
            <a:avLst/>
          </a:prstGeom>
        </p:spPr>
      </p:pic>
      <p:graphicFrame>
        <p:nvGraphicFramePr>
          <p:cNvPr id="4" name="Object 3">
            <a:extLst>
              <a:ext uri="{FF2B5EF4-FFF2-40B4-BE49-F238E27FC236}">
                <a16:creationId xmlns:a16="http://schemas.microsoft.com/office/drawing/2014/main" id="{33CAE9FD-F4AA-4C7B-8912-7D63DF500391}"/>
              </a:ext>
            </a:extLst>
          </p:cNvPr>
          <p:cNvGraphicFramePr>
            <a:graphicFrameLocks noChangeAspect="1"/>
          </p:cNvGraphicFramePr>
          <p:nvPr>
            <p:extLst>
              <p:ext uri="{D42A27DB-BD31-4B8C-83A1-F6EECF244321}">
                <p14:modId xmlns:p14="http://schemas.microsoft.com/office/powerpoint/2010/main" val="3015885621"/>
              </p:ext>
            </p:extLst>
          </p:nvPr>
        </p:nvGraphicFramePr>
        <p:xfrm>
          <a:off x="5292080" y="2132856"/>
          <a:ext cx="2805771" cy="3456384"/>
        </p:xfrm>
        <a:graphic>
          <a:graphicData uri="http://schemas.openxmlformats.org/presentationml/2006/ole">
            <mc:AlternateContent xmlns:mc="http://schemas.openxmlformats.org/markup-compatibility/2006">
              <mc:Choice xmlns:v="urn:schemas-microsoft-com:vml" Requires="v">
                <p:oleObj name="Equation" r:id="rId3" imgW="1752480" imgH="2158920" progId="Equation.DSMT4">
                  <p:embed/>
                </p:oleObj>
              </mc:Choice>
              <mc:Fallback>
                <p:oleObj name="Equation" r:id="rId3" imgW="1752480" imgH="2158920" progId="Equation.DSMT4">
                  <p:embed/>
                  <p:pic>
                    <p:nvPicPr>
                      <p:cNvPr id="4" name="Object 3">
                        <a:extLst>
                          <a:ext uri="{FF2B5EF4-FFF2-40B4-BE49-F238E27FC236}">
                            <a16:creationId xmlns:a16="http://schemas.microsoft.com/office/drawing/2014/main" id="{33CAE9FD-F4AA-4C7B-8912-7D63DF500391}"/>
                          </a:ext>
                        </a:extLst>
                      </p:cNvPr>
                      <p:cNvPicPr/>
                      <p:nvPr/>
                    </p:nvPicPr>
                    <p:blipFill>
                      <a:blip r:embed="rId4"/>
                      <a:stretch>
                        <a:fillRect/>
                      </a:stretch>
                    </p:blipFill>
                    <p:spPr>
                      <a:xfrm>
                        <a:off x="5292080" y="2132856"/>
                        <a:ext cx="2805771" cy="3456384"/>
                      </a:xfrm>
                      <a:prstGeom prst="rect">
                        <a:avLst/>
                      </a:prstGeom>
                    </p:spPr>
                  </p:pic>
                </p:oleObj>
              </mc:Fallback>
            </mc:AlternateContent>
          </a:graphicData>
        </a:graphic>
      </p:graphicFrame>
    </p:spTree>
    <p:extLst>
      <p:ext uri="{BB962C8B-B14F-4D97-AF65-F5344CB8AC3E}">
        <p14:creationId xmlns:p14="http://schemas.microsoft.com/office/powerpoint/2010/main" val="2259686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86E5A03-791B-4231-BB9A-303A9C1450EB}"/>
              </a:ext>
            </a:extLst>
          </p:cNvPr>
          <p:cNvSpPr>
            <a:spLocks noGrp="1" noChangeArrowheads="1"/>
          </p:cNvSpPr>
          <p:nvPr>
            <p:ph type="title"/>
          </p:nvPr>
        </p:nvSpPr>
        <p:spPr/>
        <p:txBody>
          <a:bodyPr/>
          <a:lstStyle/>
          <a:p>
            <a:r>
              <a:rPr lang="en-US" altLang="en-IL"/>
              <a:t>Action potentials along the loop</a:t>
            </a:r>
            <a:endParaRPr lang="en-IL" altLang="en-IL"/>
          </a:p>
        </p:txBody>
      </p:sp>
      <p:sp>
        <p:nvSpPr>
          <p:cNvPr id="24579" name="Content Placeholder 2">
            <a:extLst>
              <a:ext uri="{FF2B5EF4-FFF2-40B4-BE49-F238E27FC236}">
                <a16:creationId xmlns:a16="http://schemas.microsoft.com/office/drawing/2014/main" id="{22BDFAAA-256F-4BB3-8120-3B10A2DA38AE}"/>
              </a:ext>
            </a:extLst>
          </p:cNvPr>
          <p:cNvSpPr>
            <a:spLocks noGrp="1" noChangeArrowheads="1"/>
          </p:cNvSpPr>
          <p:nvPr>
            <p:ph idx="1"/>
          </p:nvPr>
        </p:nvSpPr>
        <p:spPr>
          <a:xfrm>
            <a:off x="457200" y="5486400"/>
            <a:ext cx="8229600" cy="1182688"/>
          </a:xfrm>
        </p:spPr>
        <p:txBody>
          <a:bodyPr/>
          <a:lstStyle/>
          <a:p>
            <a:r>
              <a:rPr lang="en-US" altLang="en-IL" sz="2400"/>
              <a:t>Dendritic potentials lead to action potentials which travel down the axons</a:t>
            </a:r>
            <a:endParaRPr lang="en-IL" altLang="en-IL" sz="2400"/>
          </a:p>
        </p:txBody>
      </p:sp>
      <p:pic>
        <p:nvPicPr>
          <p:cNvPr id="24580" name="Picture 3">
            <a:extLst>
              <a:ext uri="{FF2B5EF4-FFF2-40B4-BE49-F238E27FC236}">
                <a16:creationId xmlns:a16="http://schemas.microsoft.com/office/drawing/2014/main" id="{ADC6A97C-7D75-4DD3-A6F2-2870093AB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7128792" cy="348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EB244E-6C0F-46CA-B7C5-6367CFEEE74B}"/>
              </a:ext>
            </a:extLst>
          </p:cNvPr>
          <p:cNvSpPr>
            <a:spLocks noGrp="1"/>
          </p:cNvSpPr>
          <p:nvPr>
            <p:ph type="title"/>
          </p:nvPr>
        </p:nvSpPr>
        <p:spPr/>
        <p:txBody>
          <a:bodyPr/>
          <a:lstStyle/>
          <a:p>
            <a:r>
              <a:rPr lang="en-US" dirty="0"/>
              <a:t>Part 6</a:t>
            </a:r>
            <a:endParaRPr lang="en-IL" dirty="0"/>
          </a:p>
        </p:txBody>
      </p:sp>
      <p:sp>
        <p:nvSpPr>
          <p:cNvPr id="4" name="Content Placeholder 3">
            <a:extLst>
              <a:ext uri="{FF2B5EF4-FFF2-40B4-BE49-F238E27FC236}">
                <a16:creationId xmlns:a16="http://schemas.microsoft.com/office/drawing/2014/main" id="{FCFE6599-FC0C-4EBA-B4F1-5CA0A4F75941}"/>
              </a:ext>
            </a:extLst>
          </p:cNvPr>
          <p:cNvSpPr>
            <a:spLocks noGrp="1"/>
          </p:cNvSpPr>
          <p:nvPr>
            <p:ph idx="1"/>
          </p:nvPr>
        </p:nvSpPr>
        <p:spPr/>
        <p:txBody>
          <a:bodyPr/>
          <a:lstStyle/>
          <a:p>
            <a:r>
              <a:rPr lang="en-US" dirty="0"/>
              <a:t>From muscle activation to movement</a:t>
            </a:r>
            <a:endParaRPr lang="en-IL" dirty="0"/>
          </a:p>
        </p:txBody>
      </p:sp>
    </p:spTree>
    <p:extLst>
      <p:ext uri="{BB962C8B-B14F-4D97-AF65-F5344CB8AC3E}">
        <p14:creationId xmlns:p14="http://schemas.microsoft.com/office/powerpoint/2010/main" val="1906365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7550C-7234-430E-86F9-FED4A76075AE}"/>
              </a:ext>
            </a:extLst>
          </p:cNvPr>
          <p:cNvSpPr>
            <a:spLocks noGrp="1"/>
          </p:cNvSpPr>
          <p:nvPr>
            <p:ph type="title"/>
          </p:nvPr>
        </p:nvSpPr>
        <p:spPr/>
        <p:txBody>
          <a:bodyPr/>
          <a:lstStyle/>
          <a:p>
            <a:r>
              <a:rPr lang="en-US" dirty="0"/>
              <a:t>Forward model of the motor system</a:t>
            </a:r>
            <a:endParaRPr lang="en-IL" dirty="0"/>
          </a:p>
        </p:txBody>
      </p:sp>
      <p:sp>
        <p:nvSpPr>
          <p:cNvPr id="6" name="Content Placeholder 5">
            <a:extLst>
              <a:ext uri="{FF2B5EF4-FFF2-40B4-BE49-F238E27FC236}">
                <a16:creationId xmlns:a16="http://schemas.microsoft.com/office/drawing/2014/main" id="{47C04D49-FDA1-D376-3AA6-2C9F6E248903}"/>
              </a:ext>
            </a:extLst>
          </p:cNvPr>
          <p:cNvSpPr>
            <a:spLocks noGrp="1"/>
          </p:cNvSpPr>
          <p:nvPr>
            <p:ph idx="1"/>
          </p:nvPr>
        </p:nvSpPr>
        <p:spPr>
          <a:xfrm>
            <a:off x="457200" y="4797152"/>
            <a:ext cx="8229600" cy="1329011"/>
          </a:xfrm>
        </p:spPr>
        <p:txBody>
          <a:bodyPr>
            <a:normAutofit fontScale="70000" lnSpcReduction="20000"/>
          </a:bodyPr>
          <a:lstStyle/>
          <a:p>
            <a:r>
              <a:rPr lang="en-US" dirty="0"/>
              <a:t>Motion, movement and biomechanics over the next two weeks</a:t>
            </a:r>
          </a:p>
          <a:p>
            <a:r>
              <a:rPr lang="en-US" dirty="0"/>
              <a:t>For understanding muscles, use a very simple one dimensional model</a:t>
            </a:r>
            <a:endParaRPr lang="he-IL" dirty="0"/>
          </a:p>
        </p:txBody>
      </p:sp>
      <p:pic>
        <p:nvPicPr>
          <p:cNvPr id="4" name="Picture 3">
            <a:extLst>
              <a:ext uri="{FF2B5EF4-FFF2-40B4-BE49-F238E27FC236}">
                <a16:creationId xmlns:a16="http://schemas.microsoft.com/office/drawing/2014/main" id="{0BC301CB-9DAC-491F-9D83-A49ACA0E49B3}"/>
              </a:ext>
            </a:extLst>
          </p:cNvPr>
          <p:cNvPicPr>
            <a:picLocks noChangeAspect="1"/>
          </p:cNvPicPr>
          <p:nvPr/>
        </p:nvPicPr>
        <p:blipFill>
          <a:blip r:embed="rId2"/>
          <a:stretch>
            <a:fillRect/>
          </a:stretch>
        </p:blipFill>
        <p:spPr>
          <a:xfrm>
            <a:off x="3695" y="1417638"/>
            <a:ext cx="9073335" cy="3235498"/>
          </a:xfrm>
          <a:prstGeom prst="rect">
            <a:avLst/>
          </a:prstGeom>
        </p:spPr>
      </p:pic>
      <p:sp>
        <p:nvSpPr>
          <p:cNvPr id="5" name="TextBox 4">
            <a:extLst>
              <a:ext uri="{FF2B5EF4-FFF2-40B4-BE49-F238E27FC236}">
                <a16:creationId xmlns:a16="http://schemas.microsoft.com/office/drawing/2014/main" id="{1051F304-9ED8-4346-BEF3-7FF63FCEA283}"/>
              </a:ext>
            </a:extLst>
          </p:cNvPr>
          <p:cNvSpPr txBox="1"/>
          <p:nvPr/>
        </p:nvSpPr>
        <p:spPr>
          <a:xfrm>
            <a:off x="107504" y="6300028"/>
            <a:ext cx="6768752" cy="369332"/>
          </a:xfrm>
          <a:prstGeom prst="rect">
            <a:avLst/>
          </a:prstGeom>
          <a:noFill/>
        </p:spPr>
        <p:txBody>
          <a:bodyPr wrap="square" rtlCol="0">
            <a:spAutoFit/>
          </a:bodyPr>
          <a:lstStyle/>
          <a:p>
            <a:r>
              <a:rPr lang="en-US" dirty="0"/>
              <a:t>Buchanan </a:t>
            </a:r>
            <a:r>
              <a:rPr lang="en-US" i="1" dirty="0"/>
              <a:t>J Appl Biomechanics</a:t>
            </a:r>
            <a:r>
              <a:rPr lang="en-US" dirty="0"/>
              <a:t> 2004 doi:10.1123/jab.20.4.367</a:t>
            </a:r>
            <a:endParaRPr lang="en-IL" dirty="0"/>
          </a:p>
        </p:txBody>
      </p:sp>
      <p:sp>
        <p:nvSpPr>
          <p:cNvPr id="3" name="Rectangle 2">
            <a:extLst>
              <a:ext uri="{FF2B5EF4-FFF2-40B4-BE49-F238E27FC236}">
                <a16:creationId xmlns:a16="http://schemas.microsoft.com/office/drawing/2014/main" id="{FF512275-DD8E-AE32-60A2-6CC306797E16}"/>
              </a:ext>
            </a:extLst>
          </p:cNvPr>
          <p:cNvSpPr/>
          <p:nvPr/>
        </p:nvSpPr>
        <p:spPr>
          <a:xfrm>
            <a:off x="6012160" y="1897063"/>
            <a:ext cx="2674640" cy="1147698"/>
          </a:xfrm>
          <a:prstGeom prst="rect">
            <a:avLst/>
          </a:prstGeom>
          <a:noFill/>
          <a:ln w="57150" cap="flat" cmpd="sng" algn="ctr">
            <a:solidFill>
              <a:srgbClr val="92D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1" anchor="ctr"/>
          <a:lstStyle/>
          <a:p>
            <a:pPr algn="ctr"/>
            <a:endParaRPr lang="he-IL"/>
          </a:p>
        </p:txBody>
      </p:sp>
    </p:spTree>
    <p:extLst>
      <p:ext uri="{BB962C8B-B14F-4D97-AF65-F5344CB8AC3E}">
        <p14:creationId xmlns:p14="http://schemas.microsoft.com/office/powerpoint/2010/main" val="315054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2213" name="Picture 5" descr="34x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96" y="1345091"/>
            <a:ext cx="8496563" cy="292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606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descr="34x14"/>
          <p:cNvPicPr>
            <a:picLocks noChangeAspect="1" noChangeArrowheads="1"/>
          </p:cNvPicPr>
          <p:nvPr/>
        </p:nvPicPr>
        <p:blipFill rotWithShape="1">
          <a:blip r:embed="rId3">
            <a:extLst>
              <a:ext uri="{28A0092B-C50C-407E-A947-70E740481C1C}">
                <a14:useLocalDpi xmlns:a14="http://schemas.microsoft.com/office/drawing/2010/main" val="0"/>
              </a:ext>
            </a:extLst>
          </a:blip>
          <a:srcRect t="28542"/>
          <a:stretch/>
        </p:blipFill>
        <p:spPr bwMode="auto">
          <a:xfrm>
            <a:off x="389227" y="1064284"/>
            <a:ext cx="6941069" cy="48049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369126" y="1064284"/>
            <a:ext cx="3266184" cy="2007428"/>
          </a:xfrm>
          <a:prstGeom prst="rect">
            <a:avLst/>
          </a:prstGeom>
        </p:spPr>
      </p:pic>
    </p:spTree>
    <p:extLst>
      <p:ext uri="{BB962C8B-B14F-4D97-AF65-F5344CB8AC3E}">
        <p14:creationId xmlns:p14="http://schemas.microsoft.com/office/powerpoint/2010/main" val="3647859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7FE3B-1F66-6EE6-DF5B-96A8F7263B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67BC377-470E-B8A8-90D7-E8DB25450861}"/>
              </a:ext>
            </a:extLst>
          </p:cNvPr>
          <p:cNvSpPr>
            <a:spLocks noGrp="1"/>
          </p:cNvSpPr>
          <p:nvPr>
            <p:ph type="title"/>
          </p:nvPr>
        </p:nvSpPr>
        <p:spPr/>
        <p:txBody>
          <a:bodyPr/>
          <a:lstStyle/>
          <a:p>
            <a:r>
              <a:rPr lang="en-US" dirty="0"/>
              <a:t>Summary</a:t>
            </a:r>
            <a:endParaRPr lang="en-IL" dirty="0"/>
          </a:p>
        </p:txBody>
      </p:sp>
      <p:sp>
        <p:nvSpPr>
          <p:cNvPr id="4" name="Content Placeholder 3">
            <a:extLst>
              <a:ext uri="{FF2B5EF4-FFF2-40B4-BE49-F238E27FC236}">
                <a16:creationId xmlns:a16="http://schemas.microsoft.com/office/drawing/2014/main" id="{111028B9-5F3E-974D-48E5-84E77961004A}"/>
              </a:ext>
            </a:extLst>
          </p:cNvPr>
          <p:cNvSpPr>
            <a:spLocks noGrp="1"/>
          </p:cNvSpPr>
          <p:nvPr>
            <p:ph idx="1"/>
          </p:nvPr>
        </p:nvSpPr>
        <p:spPr>
          <a:xfrm>
            <a:off x="457200" y="1600201"/>
            <a:ext cx="8229600" cy="1612776"/>
          </a:xfrm>
        </p:spPr>
        <p:txBody>
          <a:bodyPr/>
          <a:lstStyle/>
          <a:p>
            <a:r>
              <a:rPr lang="en-US" dirty="0"/>
              <a:t>From muscle activation to force generation</a:t>
            </a:r>
          </a:p>
          <a:p>
            <a:pPr lvl="1"/>
            <a:r>
              <a:rPr lang="en-US" dirty="0"/>
              <a:t>We now have a full forward model of muscle behavior</a:t>
            </a:r>
            <a:endParaRPr lang="en-IL" dirty="0"/>
          </a:p>
        </p:txBody>
      </p:sp>
      <p:sp>
        <p:nvSpPr>
          <p:cNvPr id="2" name="Rectangle 1">
            <a:extLst>
              <a:ext uri="{FF2B5EF4-FFF2-40B4-BE49-F238E27FC236}">
                <a16:creationId xmlns:a16="http://schemas.microsoft.com/office/drawing/2014/main" id="{3175CE5D-B14B-BDD0-D009-E72AD51A0ED6}"/>
              </a:ext>
            </a:extLst>
          </p:cNvPr>
          <p:cNvSpPr/>
          <p:nvPr/>
        </p:nvSpPr>
        <p:spPr>
          <a:xfrm>
            <a:off x="457200" y="3429000"/>
            <a:ext cx="1378496" cy="7200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r>
              <a:rPr lang="en-US" dirty="0"/>
              <a:t>EMG</a:t>
            </a:r>
            <a:endParaRPr lang="he-IL" dirty="0"/>
          </a:p>
        </p:txBody>
      </p:sp>
      <p:sp>
        <p:nvSpPr>
          <p:cNvPr id="6" name="Rectangle 5">
            <a:extLst>
              <a:ext uri="{FF2B5EF4-FFF2-40B4-BE49-F238E27FC236}">
                <a16:creationId xmlns:a16="http://schemas.microsoft.com/office/drawing/2014/main" id="{07D78526-5F40-9720-2B6F-DA892D075E9C}"/>
              </a:ext>
            </a:extLst>
          </p:cNvPr>
          <p:cNvSpPr/>
          <p:nvPr/>
        </p:nvSpPr>
        <p:spPr>
          <a:xfrm>
            <a:off x="2843808" y="3429000"/>
            <a:ext cx="1378496" cy="7200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r>
              <a:rPr lang="en-US" dirty="0"/>
              <a:t>Activation</a:t>
            </a:r>
            <a:endParaRPr lang="he-IL" dirty="0"/>
          </a:p>
        </p:txBody>
      </p:sp>
      <p:sp>
        <p:nvSpPr>
          <p:cNvPr id="7" name="Rectangle 6">
            <a:extLst>
              <a:ext uri="{FF2B5EF4-FFF2-40B4-BE49-F238E27FC236}">
                <a16:creationId xmlns:a16="http://schemas.microsoft.com/office/drawing/2014/main" id="{D090AB39-F5BF-2BDB-E08D-57B03351FAA0}"/>
              </a:ext>
            </a:extLst>
          </p:cNvPr>
          <p:cNvSpPr/>
          <p:nvPr/>
        </p:nvSpPr>
        <p:spPr>
          <a:xfrm>
            <a:off x="2843808" y="4581128"/>
            <a:ext cx="1378496" cy="720080"/>
          </a:xfrm>
          <a:prstGeom prst="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dirty="0"/>
              <a:t>Length</a:t>
            </a:r>
            <a:endParaRPr lang="he-IL" dirty="0"/>
          </a:p>
        </p:txBody>
      </p:sp>
      <p:sp>
        <p:nvSpPr>
          <p:cNvPr id="8" name="Rectangle 7">
            <a:extLst>
              <a:ext uri="{FF2B5EF4-FFF2-40B4-BE49-F238E27FC236}">
                <a16:creationId xmlns:a16="http://schemas.microsoft.com/office/drawing/2014/main" id="{0ED18C09-03D3-C14D-E7E6-427C2CD7AFD4}"/>
              </a:ext>
            </a:extLst>
          </p:cNvPr>
          <p:cNvSpPr/>
          <p:nvPr/>
        </p:nvSpPr>
        <p:spPr>
          <a:xfrm>
            <a:off x="2842340" y="5373216"/>
            <a:ext cx="1378496" cy="720080"/>
          </a:xfrm>
          <a:prstGeom prst="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dirty="0"/>
              <a:t>Velocity</a:t>
            </a:r>
            <a:endParaRPr lang="he-IL" dirty="0"/>
          </a:p>
        </p:txBody>
      </p:sp>
      <p:sp>
        <p:nvSpPr>
          <p:cNvPr id="9" name="Rectangle 8">
            <a:extLst>
              <a:ext uri="{FF2B5EF4-FFF2-40B4-BE49-F238E27FC236}">
                <a16:creationId xmlns:a16="http://schemas.microsoft.com/office/drawing/2014/main" id="{C5D0F6B2-278B-2A36-890E-F8E0071F9C53}"/>
              </a:ext>
            </a:extLst>
          </p:cNvPr>
          <p:cNvSpPr/>
          <p:nvPr/>
        </p:nvSpPr>
        <p:spPr>
          <a:xfrm>
            <a:off x="5148064" y="3429000"/>
            <a:ext cx="1378496" cy="7200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r>
              <a:rPr lang="en-US" dirty="0"/>
              <a:t>Muscle force</a:t>
            </a:r>
            <a:endParaRPr lang="he-IL" dirty="0"/>
          </a:p>
        </p:txBody>
      </p:sp>
      <p:sp>
        <p:nvSpPr>
          <p:cNvPr id="10" name="Rectangle 9">
            <a:extLst>
              <a:ext uri="{FF2B5EF4-FFF2-40B4-BE49-F238E27FC236}">
                <a16:creationId xmlns:a16="http://schemas.microsoft.com/office/drawing/2014/main" id="{8EBF92EC-FB9C-2A69-609E-03B6C83A9640}"/>
              </a:ext>
            </a:extLst>
          </p:cNvPr>
          <p:cNvSpPr/>
          <p:nvPr/>
        </p:nvSpPr>
        <p:spPr>
          <a:xfrm>
            <a:off x="5148064" y="4581128"/>
            <a:ext cx="1378496" cy="720080"/>
          </a:xfrm>
          <a:prstGeom prst="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dirty="0"/>
              <a:t>Elasticity</a:t>
            </a:r>
            <a:endParaRPr lang="he-IL" dirty="0"/>
          </a:p>
        </p:txBody>
      </p:sp>
      <p:sp>
        <p:nvSpPr>
          <p:cNvPr id="11" name="Rectangle 10">
            <a:extLst>
              <a:ext uri="{FF2B5EF4-FFF2-40B4-BE49-F238E27FC236}">
                <a16:creationId xmlns:a16="http://schemas.microsoft.com/office/drawing/2014/main" id="{EC9ABAAF-3296-A7E5-0E06-2B5DF0A90716}"/>
              </a:ext>
            </a:extLst>
          </p:cNvPr>
          <p:cNvSpPr/>
          <p:nvPr/>
        </p:nvSpPr>
        <p:spPr>
          <a:xfrm>
            <a:off x="5148064" y="5373216"/>
            <a:ext cx="1378496" cy="720080"/>
          </a:xfrm>
          <a:prstGeom prst="rect">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dirty="0" err="1"/>
              <a:t>Pennation</a:t>
            </a:r>
            <a:endParaRPr lang="he-IL" dirty="0"/>
          </a:p>
        </p:txBody>
      </p:sp>
      <p:sp>
        <p:nvSpPr>
          <p:cNvPr id="12" name="TextBox 11">
            <a:extLst>
              <a:ext uri="{FF2B5EF4-FFF2-40B4-BE49-F238E27FC236}">
                <a16:creationId xmlns:a16="http://schemas.microsoft.com/office/drawing/2014/main" id="{D21B6025-D860-60DE-D232-AD081A209B52}"/>
              </a:ext>
            </a:extLst>
          </p:cNvPr>
          <p:cNvSpPr txBox="1"/>
          <p:nvPr/>
        </p:nvSpPr>
        <p:spPr>
          <a:xfrm>
            <a:off x="3073770" y="6165304"/>
            <a:ext cx="915635" cy="369332"/>
          </a:xfrm>
          <a:prstGeom prst="rect">
            <a:avLst/>
          </a:prstGeom>
          <a:noFill/>
        </p:spPr>
        <p:txBody>
          <a:bodyPr wrap="none" rtlCol="1">
            <a:spAutoFit/>
          </a:bodyPr>
          <a:lstStyle/>
          <a:p>
            <a:r>
              <a:rPr lang="en-US" dirty="0"/>
              <a:t>Muscle</a:t>
            </a:r>
            <a:endParaRPr lang="he-IL" dirty="0"/>
          </a:p>
        </p:txBody>
      </p:sp>
      <p:sp>
        <p:nvSpPr>
          <p:cNvPr id="13" name="TextBox 12">
            <a:extLst>
              <a:ext uri="{FF2B5EF4-FFF2-40B4-BE49-F238E27FC236}">
                <a16:creationId xmlns:a16="http://schemas.microsoft.com/office/drawing/2014/main" id="{998947AF-60F1-B2FA-F0BA-FEE035817BC3}"/>
              </a:ext>
            </a:extLst>
          </p:cNvPr>
          <p:cNvSpPr txBox="1"/>
          <p:nvPr/>
        </p:nvSpPr>
        <p:spPr>
          <a:xfrm>
            <a:off x="5379494" y="6093296"/>
            <a:ext cx="941348" cy="369332"/>
          </a:xfrm>
          <a:prstGeom prst="rect">
            <a:avLst/>
          </a:prstGeom>
          <a:noFill/>
        </p:spPr>
        <p:txBody>
          <a:bodyPr wrap="none" rtlCol="1">
            <a:spAutoFit/>
          </a:bodyPr>
          <a:lstStyle/>
          <a:p>
            <a:r>
              <a:rPr lang="en-US" dirty="0"/>
              <a:t>Tendon</a:t>
            </a:r>
            <a:endParaRPr lang="he-IL" dirty="0"/>
          </a:p>
        </p:txBody>
      </p:sp>
      <p:sp>
        <p:nvSpPr>
          <p:cNvPr id="14" name="Rectangle 13">
            <a:extLst>
              <a:ext uri="{FF2B5EF4-FFF2-40B4-BE49-F238E27FC236}">
                <a16:creationId xmlns:a16="http://schemas.microsoft.com/office/drawing/2014/main" id="{0EC33CE0-4C0E-11DD-6A46-318F46B7DA76}"/>
              </a:ext>
            </a:extLst>
          </p:cNvPr>
          <p:cNvSpPr/>
          <p:nvPr/>
        </p:nvSpPr>
        <p:spPr>
          <a:xfrm>
            <a:off x="7164288" y="3429000"/>
            <a:ext cx="1378496" cy="7200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r>
              <a:rPr lang="en-US" dirty="0"/>
              <a:t>Force output</a:t>
            </a:r>
            <a:endParaRPr lang="he-IL" dirty="0"/>
          </a:p>
        </p:txBody>
      </p:sp>
      <p:cxnSp>
        <p:nvCxnSpPr>
          <p:cNvPr id="16" name="Connector: Elbow 15">
            <a:extLst>
              <a:ext uri="{FF2B5EF4-FFF2-40B4-BE49-F238E27FC236}">
                <a16:creationId xmlns:a16="http://schemas.microsoft.com/office/drawing/2014/main" id="{6964BAC2-EA57-95D6-3903-00058DD1A523}"/>
              </a:ext>
            </a:extLst>
          </p:cNvPr>
          <p:cNvCxnSpPr>
            <a:cxnSpLocks/>
          </p:cNvCxnSpPr>
          <p:nvPr/>
        </p:nvCxnSpPr>
        <p:spPr>
          <a:xfrm>
            <a:off x="1835696" y="3782690"/>
            <a:ext cx="1008112" cy="1270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Connector: Elbow 17">
            <a:extLst>
              <a:ext uri="{FF2B5EF4-FFF2-40B4-BE49-F238E27FC236}">
                <a16:creationId xmlns:a16="http://schemas.microsoft.com/office/drawing/2014/main" id="{3D777B35-5427-5471-2D50-49DC4106F8C0}"/>
              </a:ext>
            </a:extLst>
          </p:cNvPr>
          <p:cNvCxnSpPr>
            <a:cxnSpLocks/>
          </p:cNvCxnSpPr>
          <p:nvPr/>
        </p:nvCxnSpPr>
        <p:spPr>
          <a:xfrm>
            <a:off x="4222304" y="3782690"/>
            <a:ext cx="925760" cy="1270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Connector: Elbow 20">
            <a:extLst>
              <a:ext uri="{FF2B5EF4-FFF2-40B4-BE49-F238E27FC236}">
                <a16:creationId xmlns:a16="http://schemas.microsoft.com/office/drawing/2014/main" id="{C179B62B-F4EA-AB78-8A6E-9353BE86DA58}"/>
              </a:ext>
            </a:extLst>
          </p:cNvPr>
          <p:cNvCxnSpPr>
            <a:cxnSpLocks/>
          </p:cNvCxnSpPr>
          <p:nvPr/>
        </p:nvCxnSpPr>
        <p:spPr>
          <a:xfrm>
            <a:off x="6526560" y="3782690"/>
            <a:ext cx="637728" cy="1270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Connector: Elbow 23">
            <a:extLst>
              <a:ext uri="{FF2B5EF4-FFF2-40B4-BE49-F238E27FC236}">
                <a16:creationId xmlns:a16="http://schemas.microsoft.com/office/drawing/2014/main" id="{45445DED-685C-8537-238A-17E1D9BD98C6}"/>
              </a:ext>
            </a:extLst>
          </p:cNvPr>
          <p:cNvCxnSpPr>
            <a:cxnSpLocks/>
            <a:stCxn id="7" idx="3"/>
            <a:endCxn id="9" idx="1"/>
          </p:cNvCxnSpPr>
          <p:nvPr/>
        </p:nvCxnSpPr>
        <p:spPr>
          <a:xfrm flipV="1">
            <a:off x="4222304" y="3789040"/>
            <a:ext cx="925760" cy="1152128"/>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7" name="Connector: Elbow 26">
            <a:extLst>
              <a:ext uri="{FF2B5EF4-FFF2-40B4-BE49-F238E27FC236}">
                <a16:creationId xmlns:a16="http://schemas.microsoft.com/office/drawing/2014/main" id="{F5F76C8E-959A-0A71-127E-24E62B781706}"/>
              </a:ext>
            </a:extLst>
          </p:cNvPr>
          <p:cNvCxnSpPr>
            <a:cxnSpLocks/>
            <a:stCxn id="8" idx="3"/>
            <a:endCxn id="9" idx="1"/>
          </p:cNvCxnSpPr>
          <p:nvPr/>
        </p:nvCxnSpPr>
        <p:spPr>
          <a:xfrm flipV="1">
            <a:off x="4220836" y="3789040"/>
            <a:ext cx="927228" cy="1944216"/>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onnector: Elbow 29">
            <a:extLst>
              <a:ext uri="{FF2B5EF4-FFF2-40B4-BE49-F238E27FC236}">
                <a16:creationId xmlns:a16="http://schemas.microsoft.com/office/drawing/2014/main" id="{BDC23BBB-EAA6-4F2A-54B4-7E4A22273558}"/>
              </a:ext>
            </a:extLst>
          </p:cNvPr>
          <p:cNvCxnSpPr>
            <a:cxnSpLocks/>
            <a:stCxn id="10" idx="3"/>
            <a:endCxn id="14" idx="1"/>
          </p:cNvCxnSpPr>
          <p:nvPr/>
        </p:nvCxnSpPr>
        <p:spPr>
          <a:xfrm flipV="1">
            <a:off x="6526560" y="3789040"/>
            <a:ext cx="637728" cy="1152128"/>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3" name="Connector: Elbow 32">
            <a:extLst>
              <a:ext uri="{FF2B5EF4-FFF2-40B4-BE49-F238E27FC236}">
                <a16:creationId xmlns:a16="http://schemas.microsoft.com/office/drawing/2014/main" id="{35525E84-0EA3-A0EE-E94F-53F2CC573909}"/>
              </a:ext>
            </a:extLst>
          </p:cNvPr>
          <p:cNvCxnSpPr>
            <a:cxnSpLocks/>
            <a:stCxn id="11" idx="3"/>
            <a:endCxn id="14" idx="1"/>
          </p:cNvCxnSpPr>
          <p:nvPr/>
        </p:nvCxnSpPr>
        <p:spPr>
          <a:xfrm flipV="1">
            <a:off x="6526560" y="3789040"/>
            <a:ext cx="637728" cy="1944216"/>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94823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71AF1-7499-0104-2F36-616365F302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1E84FC-5467-4EC5-B676-DB16D7051CD1}"/>
              </a:ext>
            </a:extLst>
          </p:cNvPr>
          <p:cNvSpPr>
            <a:spLocks noGrp="1"/>
          </p:cNvSpPr>
          <p:nvPr>
            <p:ph type="title"/>
          </p:nvPr>
        </p:nvSpPr>
        <p:spPr/>
        <p:txBody>
          <a:bodyPr/>
          <a:lstStyle/>
          <a:p>
            <a:r>
              <a:rPr lang="en-US" dirty="0"/>
              <a:t>The Hill-type muscle model</a:t>
            </a:r>
            <a:endParaRPr lang="en-IL" dirty="0"/>
          </a:p>
        </p:txBody>
      </p:sp>
      <p:sp>
        <p:nvSpPr>
          <p:cNvPr id="4" name="Content Placeholder 3">
            <a:extLst>
              <a:ext uri="{FF2B5EF4-FFF2-40B4-BE49-F238E27FC236}">
                <a16:creationId xmlns:a16="http://schemas.microsoft.com/office/drawing/2014/main" id="{C3E1529A-DE44-7AF8-9C75-0200EE85AD35}"/>
              </a:ext>
            </a:extLst>
          </p:cNvPr>
          <p:cNvSpPr>
            <a:spLocks noGrp="1"/>
          </p:cNvSpPr>
          <p:nvPr>
            <p:ph idx="1"/>
          </p:nvPr>
        </p:nvSpPr>
        <p:spPr>
          <a:xfrm>
            <a:off x="457200" y="1600200"/>
            <a:ext cx="8229600" cy="2188840"/>
          </a:xfrm>
        </p:spPr>
        <p:txBody>
          <a:bodyPr>
            <a:normAutofit fontScale="85000" lnSpcReduction="10000"/>
          </a:bodyPr>
          <a:lstStyle/>
          <a:p>
            <a:r>
              <a:rPr lang="en-US" dirty="0"/>
              <a:t>A simplified model for the in-class assignment</a:t>
            </a:r>
          </a:p>
          <a:p>
            <a:pPr lvl="1"/>
            <a:r>
              <a:rPr lang="en-US" dirty="0"/>
              <a:t>Contractile element (the muscle)</a:t>
            </a:r>
          </a:p>
          <a:p>
            <a:pPr lvl="1"/>
            <a:r>
              <a:rPr lang="en-US" dirty="0"/>
              <a:t>Series elastic element (the tendon)</a:t>
            </a:r>
          </a:p>
          <a:p>
            <a:pPr lvl="1"/>
            <a:r>
              <a:rPr lang="en-US" dirty="0"/>
              <a:t>Activation dynamics (filtered response to stimulation)</a:t>
            </a:r>
            <a:endParaRPr lang="en-IL" dirty="0"/>
          </a:p>
        </p:txBody>
      </p:sp>
      <p:pic>
        <p:nvPicPr>
          <p:cNvPr id="2" name="Picture 1">
            <a:extLst>
              <a:ext uri="{FF2B5EF4-FFF2-40B4-BE49-F238E27FC236}">
                <a16:creationId xmlns:a16="http://schemas.microsoft.com/office/drawing/2014/main" id="{8DDDE6EE-57B2-1C85-9CF0-143A254197BE}"/>
              </a:ext>
            </a:extLst>
          </p:cNvPr>
          <p:cNvPicPr>
            <a:picLocks noChangeAspect="1"/>
          </p:cNvPicPr>
          <p:nvPr/>
        </p:nvPicPr>
        <p:blipFill>
          <a:blip r:embed="rId2"/>
          <a:stretch>
            <a:fillRect/>
          </a:stretch>
        </p:blipFill>
        <p:spPr>
          <a:xfrm>
            <a:off x="2123728" y="3429000"/>
            <a:ext cx="6818672" cy="3191064"/>
          </a:xfrm>
          <a:prstGeom prst="rect">
            <a:avLst/>
          </a:prstGeom>
        </p:spPr>
      </p:pic>
    </p:spTree>
    <p:extLst>
      <p:ext uri="{BB962C8B-B14F-4D97-AF65-F5344CB8AC3E}">
        <p14:creationId xmlns:p14="http://schemas.microsoft.com/office/powerpoint/2010/main" val="3386838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DCE5-50E9-A0EA-F118-92FE63428762}"/>
              </a:ext>
            </a:extLst>
          </p:cNvPr>
          <p:cNvSpPr>
            <a:spLocks noGrp="1"/>
          </p:cNvSpPr>
          <p:nvPr>
            <p:ph type="title"/>
          </p:nvPr>
        </p:nvSpPr>
        <p:spPr/>
        <p:txBody>
          <a:bodyPr/>
          <a:lstStyle/>
          <a:p>
            <a:r>
              <a:rPr lang="en-US" dirty="0"/>
              <a:t>What can a Hill-type model do?</a:t>
            </a:r>
            <a:endParaRPr lang="he-IL" dirty="0"/>
          </a:p>
        </p:txBody>
      </p:sp>
      <p:sp>
        <p:nvSpPr>
          <p:cNvPr id="3" name="Content Placeholder 2">
            <a:extLst>
              <a:ext uri="{FF2B5EF4-FFF2-40B4-BE49-F238E27FC236}">
                <a16:creationId xmlns:a16="http://schemas.microsoft.com/office/drawing/2014/main" id="{D4C525CF-F7D5-E12F-AC3D-8C443CBB60D6}"/>
              </a:ext>
            </a:extLst>
          </p:cNvPr>
          <p:cNvSpPr>
            <a:spLocks noGrp="1"/>
          </p:cNvSpPr>
          <p:nvPr>
            <p:ph idx="1"/>
          </p:nvPr>
        </p:nvSpPr>
        <p:spPr/>
        <p:txBody>
          <a:bodyPr/>
          <a:lstStyle/>
          <a:p>
            <a:r>
              <a:rPr lang="en-US" dirty="0"/>
              <a:t>When simulated with different</a:t>
            </a:r>
          </a:p>
          <a:p>
            <a:pPr lvl="1"/>
            <a:r>
              <a:rPr lang="en-US" dirty="0"/>
              <a:t>Inputs</a:t>
            </a:r>
          </a:p>
          <a:p>
            <a:pPr lvl="1"/>
            <a:r>
              <a:rPr lang="en-US" dirty="0"/>
              <a:t>Muscle lengths</a:t>
            </a:r>
          </a:p>
          <a:p>
            <a:r>
              <a:rPr lang="en-US" dirty="0"/>
              <a:t>This model can produce the following behaviors:</a:t>
            </a:r>
          </a:p>
          <a:p>
            <a:pPr lvl="1"/>
            <a:r>
              <a:rPr lang="en-US" dirty="0"/>
              <a:t>Twitch response</a:t>
            </a:r>
          </a:p>
          <a:p>
            <a:pPr lvl="1"/>
            <a:r>
              <a:rPr lang="en-US" dirty="0"/>
              <a:t>Tonic response</a:t>
            </a:r>
          </a:p>
          <a:p>
            <a:pPr lvl="1"/>
            <a:r>
              <a:rPr lang="en-US" dirty="0"/>
              <a:t>Graded response</a:t>
            </a:r>
          </a:p>
          <a:p>
            <a:pPr lvl="1"/>
            <a:r>
              <a:rPr lang="en-US" dirty="0"/>
              <a:t>Sensitivity to timing and length</a:t>
            </a:r>
          </a:p>
          <a:p>
            <a:pPr lvl="1"/>
            <a:endParaRPr lang="en-US" dirty="0"/>
          </a:p>
        </p:txBody>
      </p:sp>
    </p:spTree>
    <p:extLst>
      <p:ext uri="{BB962C8B-B14F-4D97-AF65-F5344CB8AC3E}">
        <p14:creationId xmlns:p14="http://schemas.microsoft.com/office/powerpoint/2010/main" val="3814487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05BE-C9D8-1B7A-A920-A0E66976A00A}"/>
              </a:ext>
            </a:extLst>
          </p:cNvPr>
          <p:cNvSpPr>
            <a:spLocks noGrp="1"/>
          </p:cNvSpPr>
          <p:nvPr>
            <p:ph type="title"/>
          </p:nvPr>
        </p:nvSpPr>
        <p:spPr/>
        <p:txBody>
          <a:bodyPr/>
          <a:lstStyle/>
          <a:p>
            <a:r>
              <a:rPr lang="en-US" dirty="0"/>
              <a:t>In-class: from stimulation to force</a:t>
            </a:r>
            <a:endParaRPr lang="he-IL" dirty="0"/>
          </a:p>
        </p:txBody>
      </p:sp>
      <p:sp>
        <p:nvSpPr>
          <p:cNvPr id="3" name="Content Placeholder 2">
            <a:extLst>
              <a:ext uri="{FF2B5EF4-FFF2-40B4-BE49-F238E27FC236}">
                <a16:creationId xmlns:a16="http://schemas.microsoft.com/office/drawing/2014/main" id="{E22EE19E-732E-6706-AE4E-72C3863567A9}"/>
              </a:ext>
            </a:extLst>
          </p:cNvPr>
          <p:cNvSpPr>
            <a:spLocks noGrp="1"/>
          </p:cNvSpPr>
          <p:nvPr>
            <p:ph idx="1"/>
          </p:nvPr>
        </p:nvSpPr>
        <p:spPr>
          <a:xfrm>
            <a:off x="457200" y="1600201"/>
            <a:ext cx="8229600" cy="2548880"/>
          </a:xfrm>
        </p:spPr>
        <p:txBody>
          <a:bodyPr/>
          <a:lstStyle/>
          <a:p>
            <a:r>
              <a:rPr lang="en-US" sz="2400" dirty="0"/>
              <a:t>We provide the muscle model</a:t>
            </a:r>
          </a:p>
          <a:p>
            <a:r>
              <a:rPr lang="en-US" sz="2400" dirty="0"/>
              <a:t>Try to match a target force trace by manipulating:</a:t>
            </a:r>
          </a:p>
          <a:p>
            <a:pPr lvl="1"/>
            <a:r>
              <a:rPr lang="en-US" sz="2000" dirty="0"/>
              <a:t>Stimulation timing and amplitude</a:t>
            </a:r>
          </a:p>
          <a:p>
            <a:pPr lvl="1"/>
            <a:r>
              <a:rPr lang="en-US" sz="2000" dirty="0"/>
              <a:t>Muscle-tendon unit length</a:t>
            </a:r>
          </a:p>
          <a:p>
            <a:r>
              <a:rPr lang="en-US" sz="2400" dirty="0"/>
              <a:t>Submit the handout notebook with your part filled in</a:t>
            </a:r>
          </a:p>
          <a:p>
            <a:r>
              <a:rPr lang="en-US" sz="2400" dirty="0"/>
              <a:t>Extra extra-credit to the best answers</a:t>
            </a:r>
          </a:p>
          <a:p>
            <a:endParaRPr lang="en-US" sz="2400" dirty="0"/>
          </a:p>
        </p:txBody>
      </p:sp>
    </p:spTree>
    <p:extLst>
      <p:ext uri="{BB962C8B-B14F-4D97-AF65-F5344CB8AC3E}">
        <p14:creationId xmlns:p14="http://schemas.microsoft.com/office/powerpoint/2010/main" val="3948600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D7A26-6F03-E3B3-2094-029B9ECF9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EBD196-CABA-FD1C-8878-0D34323CC751}"/>
              </a:ext>
            </a:extLst>
          </p:cNvPr>
          <p:cNvSpPr>
            <a:spLocks noGrp="1"/>
          </p:cNvSpPr>
          <p:nvPr>
            <p:ph type="title"/>
          </p:nvPr>
        </p:nvSpPr>
        <p:spPr>
          <a:xfrm>
            <a:off x="571352" y="350196"/>
            <a:ext cx="3485178" cy="1624520"/>
          </a:xfrm>
        </p:spPr>
        <p:txBody>
          <a:bodyPr vert="horz" lIns="91440" tIns="45720" rIns="91440" bIns="45720" rtlCol="0" anchor="ctr">
            <a:normAutofit/>
          </a:bodyPr>
          <a:lstStyle/>
          <a:p>
            <a:pPr algn="l" eaLnBrk="1" hangingPunct="1">
              <a:lnSpc>
                <a:spcPct val="90000"/>
              </a:lnSpc>
            </a:pPr>
            <a:r>
              <a:rPr lang="en-US" sz="3500" kern="1200">
                <a:solidFill>
                  <a:schemeClr val="tx1"/>
                </a:solidFill>
              </a:rPr>
              <a:t>It's Kahoot Time!</a:t>
            </a:r>
          </a:p>
        </p:txBody>
      </p:sp>
      <p:sp>
        <p:nvSpPr>
          <p:cNvPr id="4" name="Content Placeholder 3">
            <a:extLst>
              <a:ext uri="{FF2B5EF4-FFF2-40B4-BE49-F238E27FC236}">
                <a16:creationId xmlns:a16="http://schemas.microsoft.com/office/drawing/2014/main" id="{91824C56-19E1-0DDA-3B48-73C2BCA6CFC7}"/>
              </a:ext>
            </a:extLst>
          </p:cNvPr>
          <p:cNvSpPr>
            <a:spLocks noGrp="1"/>
          </p:cNvSpPr>
          <p:nvPr>
            <p:ph sz="half" idx="2"/>
          </p:nvPr>
        </p:nvSpPr>
        <p:spPr>
          <a:xfrm>
            <a:off x="571351" y="2743200"/>
            <a:ext cx="3485179" cy="3613149"/>
          </a:xfrm>
        </p:spPr>
        <p:txBody>
          <a:bodyPr vert="horz" lIns="91440" tIns="45720" rIns="91440" bIns="45720" rtlCol="0" anchor="ctr">
            <a:normAutofit/>
          </a:bodyPr>
          <a:lstStyle/>
          <a:p>
            <a:pPr indent="-228600" eaLnBrk="1" hangingPunct="1">
              <a:lnSpc>
                <a:spcPct val="90000"/>
              </a:lnSpc>
              <a:buFont typeface="Arial" panose="020B0604020202020204" pitchFamily="34" charset="0"/>
              <a:buChar char="•"/>
            </a:pPr>
            <a:r>
              <a:rPr lang="en-US" sz="1700" kern="1200" dirty="0"/>
              <a:t>Gather your devices and get ready!</a:t>
            </a:r>
          </a:p>
          <a:p>
            <a:pPr indent="-228600" eaLnBrk="1" hangingPunct="1">
              <a:lnSpc>
                <a:spcPct val="90000"/>
              </a:lnSpc>
              <a:buFont typeface="Arial" panose="020B0604020202020204" pitchFamily="34" charset="0"/>
              <a:buChar char="•"/>
            </a:pPr>
            <a:r>
              <a:rPr lang="en-US" sz="1700" kern="1200" dirty="0"/>
              <a:t>Let's see who’s on top of the material!</a:t>
            </a:r>
          </a:p>
        </p:txBody>
      </p:sp>
      <p:pic>
        <p:nvPicPr>
          <p:cNvPr id="5" name="Content Placeholder 4" descr="Colourful boardgame">
            <a:extLst>
              <a:ext uri="{FF2B5EF4-FFF2-40B4-BE49-F238E27FC236}">
                <a16:creationId xmlns:a16="http://schemas.microsoft.com/office/drawing/2014/main" id="{EE378DD0-126E-C584-90C0-07FB24AD6826}"/>
              </a:ext>
            </a:extLst>
          </p:cNvPr>
          <p:cNvPicPr>
            <a:picLocks noGrp="1" noChangeAspect="1"/>
          </p:cNvPicPr>
          <p:nvPr>
            <p:ph sz="half" idx="1"/>
          </p:nvPr>
        </p:nvPicPr>
        <p:blipFill>
          <a:blip r:embed="rId3"/>
          <a:srcRect l="27750" r="27867"/>
          <a:stretch/>
        </p:blipFill>
        <p:spPr>
          <a:xfrm>
            <a:off x="4572000" y="1"/>
            <a:ext cx="4577118" cy="6858000"/>
          </a:xfrm>
          <a:prstGeom prst="rect">
            <a:avLst/>
          </a:prstGeom>
        </p:spPr>
      </p:pic>
    </p:spTree>
    <p:extLst>
      <p:ext uri="{BB962C8B-B14F-4D97-AF65-F5344CB8AC3E}">
        <p14:creationId xmlns:p14="http://schemas.microsoft.com/office/powerpoint/2010/main" val="1334971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363491-D013-7B3E-BA2B-CA9F015AE632}"/>
              </a:ext>
            </a:extLst>
          </p:cNvPr>
          <p:cNvSpPr>
            <a:spLocks noGrp="1"/>
          </p:cNvSpPr>
          <p:nvPr>
            <p:ph type="title"/>
          </p:nvPr>
        </p:nvSpPr>
        <p:spPr/>
        <p:txBody>
          <a:bodyPr/>
          <a:lstStyle/>
          <a:p>
            <a:r>
              <a:rPr lang="en-US" dirty="0"/>
              <a:t>In class notebook</a:t>
            </a:r>
            <a:endParaRPr lang="he-IL" dirty="0"/>
          </a:p>
        </p:txBody>
      </p:sp>
      <p:sp>
        <p:nvSpPr>
          <p:cNvPr id="6" name="TextBox 5">
            <a:extLst>
              <a:ext uri="{FF2B5EF4-FFF2-40B4-BE49-F238E27FC236}">
                <a16:creationId xmlns:a16="http://schemas.microsoft.com/office/drawing/2014/main" id="{EF3D270D-965A-5DF0-A540-118740514693}"/>
              </a:ext>
            </a:extLst>
          </p:cNvPr>
          <p:cNvSpPr txBox="1"/>
          <p:nvPr/>
        </p:nvSpPr>
        <p:spPr>
          <a:xfrm>
            <a:off x="1817078" y="2564904"/>
            <a:ext cx="5509842" cy="461665"/>
          </a:xfrm>
          <a:prstGeom prst="rect">
            <a:avLst/>
          </a:prstGeom>
          <a:noFill/>
        </p:spPr>
        <p:txBody>
          <a:bodyPr wrap="none" rtlCol="1">
            <a:spAutoFit/>
          </a:bodyPr>
          <a:lstStyle/>
          <a:p>
            <a:r>
              <a:rPr lang="en-US" sz="2400" dirty="0">
                <a:hlinkClick r:id="rId2"/>
              </a:rPr>
              <a:t>Open in class exercise in Google </a:t>
            </a:r>
            <a:r>
              <a:rPr lang="en-US" sz="2400" dirty="0" err="1">
                <a:hlinkClick r:id="rId2"/>
              </a:rPr>
              <a:t>colab</a:t>
            </a:r>
            <a:endParaRPr lang="he-IL" sz="2400" dirty="0"/>
          </a:p>
        </p:txBody>
      </p:sp>
      <p:pic>
        <p:nvPicPr>
          <p:cNvPr id="8" name="Picture 7">
            <a:extLst>
              <a:ext uri="{FF2B5EF4-FFF2-40B4-BE49-F238E27FC236}">
                <a16:creationId xmlns:a16="http://schemas.microsoft.com/office/drawing/2014/main" id="{A26C320A-5260-8F50-62F2-67E174B89645}"/>
              </a:ext>
            </a:extLst>
          </p:cNvPr>
          <p:cNvPicPr>
            <a:picLocks noChangeAspect="1"/>
          </p:cNvPicPr>
          <p:nvPr/>
        </p:nvPicPr>
        <p:blipFill>
          <a:blip r:embed="rId3"/>
          <a:stretch>
            <a:fillRect/>
          </a:stretch>
        </p:blipFill>
        <p:spPr>
          <a:xfrm>
            <a:off x="3106675" y="3212976"/>
            <a:ext cx="2930649" cy="2930649"/>
          </a:xfrm>
          <a:prstGeom prst="rect">
            <a:avLst/>
          </a:prstGeom>
        </p:spPr>
      </p:pic>
    </p:spTree>
    <p:extLst>
      <p:ext uri="{BB962C8B-B14F-4D97-AF65-F5344CB8AC3E}">
        <p14:creationId xmlns:p14="http://schemas.microsoft.com/office/powerpoint/2010/main" val="15307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8369" y="1070754"/>
            <a:ext cx="3757205" cy="4716492"/>
          </a:xfrm>
          <a:prstGeom prst="rect">
            <a:avLst/>
          </a:prstGeom>
        </p:spPr>
      </p:pic>
      <p:pic>
        <p:nvPicPr>
          <p:cNvPr id="3" name="Picture 2"/>
          <p:cNvPicPr>
            <a:picLocks noChangeAspect="1"/>
          </p:cNvPicPr>
          <p:nvPr/>
        </p:nvPicPr>
        <p:blipFill>
          <a:blip r:embed="rId3"/>
          <a:stretch>
            <a:fillRect/>
          </a:stretch>
        </p:blipFill>
        <p:spPr>
          <a:xfrm>
            <a:off x="4507967" y="1070754"/>
            <a:ext cx="2687623" cy="2717321"/>
          </a:xfrm>
          <a:prstGeom prst="rect">
            <a:avLst/>
          </a:prstGeom>
        </p:spPr>
      </p:pic>
      <p:pic>
        <p:nvPicPr>
          <p:cNvPr id="4" name="Picture 3"/>
          <p:cNvPicPr>
            <a:picLocks noChangeAspect="1"/>
          </p:cNvPicPr>
          <p:nvPr/>
        </p:nvPicPr>
        <p:blipFill>
          <a:blip r:embed="rId4"/>
          <a:stretch>
            <a:fillRect/>
          </a:stretch>
        </p:blipFill>
        <p:spPr>
          <a:xfrm>
            <a:off x="4722963" y="3728083"/>
            <a:ext cx="2779748" cy="2219750"/>
          </a:xfrm>
          <a:prstGeom prst="rect">
            <a:avLst/>
          </a:prstGeom>
        </p:spPr>
      </p:pic>
      <p:sp>
        <p:nvSpPr>
          <p:cNvPr id="5" name="Title 4">
            <a:extLst>
              <a:ext uri="{FF2B5EF4-FFF2-40B4-BE49-F238E27FC236}">
                <a16:creationId xmlns:a16="http://schemas.microsoft.com/office/drawing/2014/main" id="{27904CC3-774A-A54F-A0CF-2610FC6FB761}"/>
              </a:ext>
            </a:extLst>
          </p:cNvPr>
          <p:cNvSpPr>
            <a:spLocks noGrp="1"/>
          </p:cNvSpPr>
          <p:nvPr>
            <p:ph type="title"/>
          </p:nvPr>
        </p:nvSpPr>
        <p:spPr>
          <a:xfrm>
            <a:off x="457200" y="274638"/>
            <a:ext cx="8229600" cy="796116"/>
          </a:xfrm>
        </p:spPr>
        <p:txBody>
          <a:bodyPr>
            <a:normAutofit fontScale="90000"/>
          </a:bodyPr>
          <a:lstStyle/>
          <a:p>
            <a:r>
              <a:rPr lang="en-US" sz="3600" dirty="0"/>
              <a:t>Muscle action potentials accumulate to create force</a:t>
            </a:r>
            <a:endParaRPr lang="he-IL" sz="3600" dirty="0"/>
          </a:p>
        </p:txBody>
      </p:sp>
    </p:spTree>
    <p:extLst>
      <p:ext uri="{BB962C8B-B14F-4D97-AF65-F5344CB8AC3E}">
        <p14:creationId xmlns:p14="http://schemas.microsoft.com/office/powerpoint/2010/main" val="1771953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26" name="Picture 2" descr="34x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21" y="1988840"/>
            <a:ext cx="5306677" cy="33843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DD2DDB-AFDD-1B05-F553-644B89312B2E}"/>
              </a:ext>
            </a:extLst>
          </p:cNvPr>
          <p:cNvSpPr>
            <a:spLocks noGrp="1"/>
          </p:cNvSpPr>
          <p:nvPr>
            <p:ph type="title"/>
          </p:nvPr>
        </p:nvSpPr>
        <p:spPr/>
        <p:txBody>
          <a:bodyPr/>
          <a:lstStyle/>
          <a:p>
            <a:r>
              <a:rPr lang="en-US" dirty="0"/>
              <a:t>The size principle: smaller neurons fire first</a:t>
            </a:r>
            <a:endParaRPr lang="he-IL" dirty="0"/>
          </a:p>
        </p:txBody>
      </p:sp>
      <p:sp>
        <p:nvSpPr>
          <p:cNvPr id="3" name="Content Placeholder 2">
            <a:extLst>
              <a:ext uri="{FF2B5EF4-FFF2-40B4-BE49-F238E27FC236}">
                <a16:creationId xmlns:a16="http://schemas.microsoft.com/office/drawing/2014/main" id="{B4F9A37B-87CE-8196-C380-7E6FF5B4C975}"/>
              </a:ext>
            </a:extLst>
          </p:cNvPr>
          <p:cNvSpPr>
            <a:spLocks noGrp="1"/>
          </p:cNvSpPr>
          <p:nvPr>
            <p:ph idx="1"/>
          </p:nvPr>
        </p:nvSpPr>
        <p:spPr>
          <a:xfrm>
            <a:off x="5940152" y="1600200"/>
            <a:ext cx="2746648" cy="4525963"/>
          </a:xfrm>
        </p:spPr>
        <p:txBody>
          <a:bodyPr/>
          <a:lstStyle/>
          <a:p>
            <a:r>
              <a:rPr lang="en-US" sz="2000" dirty="0"/>
              <a:t>Small neurons have lower thresholds</a:t>
            </a:r>
          </a:p>
          <a:p>
            <a:pPr lvl="1"/>
            <a:r>
              <a:rPr lang="en-US" sz="1800" dirty="0"/>
              <a:t>So they fire first</a:t>
            </a:r>
            <a:endParaRPr lang="he-IL" sz="1800" dirty="0"/>
          </a:p>
        </p:txBody>
      </p:sp>
    </p:spTree>
    <p:extLst>
      <p:ext uri="{BB962C8B-B14F-4D97-AF65-F5344CB8AC3E}">
        <p14:creationId xmlns:p14="http://schemas.microsoft.com/office/powerpoint/2010/main" val="60395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4" name="Picture 2" descr="34x06"/>
          <p:cNvPicPr>
            <a:picLocks noChangeAspect="1" noChangeArrowheads="1"/>
          </p:cNvPicPr>
          <p:nvPr/>
        </p:nvPicPr>
        <p:blipFill rotWithShape="1">
          <a:blip r:embed="rId3">
            <a:extLst>
              <a:ext uri="{28A0092B-C50C-407E-A947-70E740481C1C}">
                <a14:useLocalDpi xmlns:a14="http://schemas.microsoft.com/office/drawing/2010/main" val="0"/>
              </a:ext>
            </a:extLst>
          </a:blip>
          <a:srcRect l="52725"/>
          <a:stretch/>
        </p:blipFill>
        <p:spPr bwMode="auto">
          <a:xfrm>
            <a:off x="562134" y="1758301"/>
            <a:ext cx="3688856" cy="26788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F80CBD-7E0D-A0CE-8555-EAE57400EF2F}"/>
              </a:ext>
            </a:extLst>
          </p:cNvPr>
          <p:cNvSpPr>
            <a:spLocks noGrp="1"/>
          </p:cNvSpPr>
          <p:nvPr>
            <p:ph type="title"/>
          </p:nvPr>
        </p:nvSpPr>
        <p:spPr/>
        <p:txBody>
          <a:bodyPr/>
          <a:lstStyle/>
          <a:p>
            <a:r>
              <a:rPr lang="en-US" dirty="0"/>
              <a:t>The size principle: smaller neurons fire first</a:t>
            </a:r>
            <a:endParaRPr lang="he-IL" dirty="0"/>
          </a:p>
        </p:txBody>
      </p:sp>
      <p:sp>
        <p:nvSpPr>
          <p:cNvPr id="3" name="Content Placeholder 2">
            <a:extLst>
              <a:ext uri="{FF2B5EF4-FFF2-40B4-BE49-F238E27FC236}">
                <a16:creationId xmlns:a16="http://schemas.microsoft.com/office/drawing/2014/main" id="{DAE892DC-4995-47AF-20F2-8253F819CA9A}"/>
              </a:ext>
            </a:extLst>
          </p:cNvPr>
          <p:cNvSpPr txBox="1">
            <a:spLocks/>
          </p:cNvSpPr>
          <p:nvPr/>
        </p:nvSpPr>
        <p:spPr>
          <a:xfrm>
            <a:off x="5940152" y="1600200"/>
            <a:ext cx="2746648" cy="45259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US" sz="2000" kern="0" dirty="0"/>
              <a:t>Small neurons have lower thresholds</a:t>
            </a:r>
          </a:p>
          <a:p>
            <a:pPr lvl="1"/>
            <a:r>
              <a:rPr lang="en-US" sz="1800" kern="0" dirty="0"/>
              <a:t>So they fire first</a:t>
            </a:r>
          </a:p>
          <a:p>
            <a:r>
              <a:rPr lang="en-US" sz="2000" kern="0" dirty="0"/>
              <a:t>Larger neurons added as force demand increases</a:t>
            </a:r>
          </a:p>
          <a:p>
            <a:pPr lvl="1"/>
            <a:r>
              <a:rPr lang="en-US" sz="1600" kern="0" dirty="0"/>
              <a:t>Smoother increase in force</a:t>
            </a:r>
          </a:p>
          <a:p>
            <a:r>
              <a:rPr lang="en-US" sz="2000" kern="0" dirty="0"/>
              <a:t>Foundation for modeling graded muscle activation</a:t>
            </a:r>
            <a:endParaRPr lang="he-IL" sz="2000" kern="0" dirty="0"/>
          </a:p>
        </p:txBody>
      </p:sp>
      <p:pic>
        <p:nvPicPr>
          <p:cNvPr id="4" name="Picture 2" descr="34x06">
            <a:extLst>
              <a:ext uri="{FF2B5EF4-FFF2-40B4-BE49-F238E27FC236}">
                <a16:creationId xmlns:a16="http://schemas.microsoft.com/office/drawing/2014/main" id="{1D8AA7C1-D5D5-6F48-BACA-49AAD25EE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600"/>
          <a:stretch/>
        </p:blipFill>
        <p:spPr bwMode="auto">
          <a:xfrm>
            <a:off x="562134" y="4653136"/>
            <a:ext cx="3058620" cy="1930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644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D1EF-5CC1-4124-BF34-71067952662B}"/>
              </a:ext>
            </a:extLst>
          </p:cNvPr>
          <p:cNvSpPr>
            <a:spLocks noGrp="1"/>
          </p:cNvSpPr>
          <p:nvPr>
            <p:ph type="title"/>
          </p:nvPr>
        </p:nvSpPr>
        <p:spPr/>
        <p:txBody>
          <a:bodyPr/>
          <a:lstStyle/>
          <a:p>
            <a:r>
              <a:rPr lang="en-US" dirty="0"/>
              <a:t>Record muscle activity with EMG</a:t>
            </a:r>
            <a:endParaRPr lang="en-IL" dirty="0"/>
          </a:p>
        </p:txBody>
      </p:sp>
      <p:pic>
        <p:nvPicPr>
          <p:cNvPr id="3" name="Picture 2">
            <a:extLst>
              <a:ext uri="{FF2B5EF4-FFF2-40B4-BE49-F238E27FC236}">
                <a16:creationId xmlns:a16="http://schemas.microsoft.com/office/drawing/2014/main" id="{B14AB48F-B367-485E-BB30-15D5AE5A57F3}"/>
              </a:ext>
            </a:extLst>
          </p:cNvPr>
          <p:cNvPicPr>
            <a:picLocks noChangeAspect="1"/>
          </p:cNvPicPr>
          <p:nvPr/>
        </p:nvPicPr>
        <p:blipFill>
          <a:blip r:embed="rId2"/>
          <a:stretch>
            <a:fillRect/>
          </a:stretch>
        </p:blipFill>
        <p:spPr>
          <a:xfrm>
            <a:off x="851888" y="1844824"/>
            <a:ext cx="7440224" cy="3168352"/>
          </a:xfrm>
          <a:prstGeom prst="rect">
            <a:avLst/>
          </a:prstGeom>
        </p:spPr>
      </p:pic>
      <p:sp>
        <p:nvSpPr>
          <p:cNvPr id="4" name="TextBox 3">
            <a:extLst>
              <a:ext uri="{FF2B5EF4-FFF2-40B4-BE49-F238E27FC236}">
                <a16:creationId xmlns:a16="http://schemas.microsoft.com/office/drawing/2014/main" id="{B86B788C-2531-45FC-A123-FAB918BB8123}"/>
              </a:ext>
            </a:extLst>
          </p:cNvPr>
          <p:cNvSpPr txBox="1"/>
          <p:nvPr/>
        </p:nvSpPr>
        <p:spPr>
          <a:xfrm>
            <a:off x="107504" y="6309320"/>
            <a:ext cx="8229600" cy="369332"/>
          </a:xfrm>
          <a:prstGeom prst="rect">
            <a:avLst/>
          </a:prstGeom>
          <a:noFill/>
        </p:spPr>
        <p:txBody>
          <a:bodyPr wrap="square" rtlCol="0">
            <a:spAutoFit/>
          </a:bodyPr>
          <a:lstStyle/>
          <a:p>
            <a:r>
              <a:rPr lang="en-US" dirty="0"/>
              <a:t>Del Vecchio </a:t>
            </a:r>
            <a:r>
              <a:rPr lang="en-US" i="1" dirty="0"/>
              <a:t>J </a:t>
            </a:r>
            <a:r>
              <a:rPr lang="en-US" i="1" dirty="0" err="1"/>
              <a:t>Electromy</a:t>
            </a:r>
            <a:r>
              <a:rPr lang="en-US" i="1" dirty="0"/>
              <a:t> Kinesio</a:t>
            </a:r>
            <a:r>
              <a:rPr lang="en-US" dirty="0"/>
              <a:t> 2020 doi:10.1016/j.jelekin.2020.102426</a:t>
            </a:r>
            <a:endParaRPr lang="en-IL" dirty="0"/>
          </a:p>
        </p:txBody>
      </p:sp>
    </p:spTree>
    <p:extLst>
      <p:ext uri="{BB962C8B-B14F-4D97-AF65-F5344CB8AC3E}">
        <p14:creationId xmlns:p14="http://schemas.microsoft.com/office/powerpoint/2010/main" val="54009013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6744</TotalTime>
  <Words>1319</Words>
  <Application>Microsoft Office PowerPoint</Application>
  <PresentationFormat>On-screen Show (4:3)</PresentationFormat>
  <Paragraphs>215</Paragraphs>
  <Slides>59</Slides>
  <Notes>12</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3" baseType="lpstr">
      <vt:lpstr>Arial</vt:lpstr>
      <vt:lpstr>Cambria Math</vt:lpstr>
      <vt:lpstr>Default Design</vt:lpstr>
      <vt:lpstr>Equation</vt:lpstr>
      <vt:lpstr>Models of the motor system</vt:lpstr>
      <vt:lpstr>Muscles and Muscle Models</vt:lpstr>
      <vt:lpstr>Muscles and Muscle Models</vt:lpstr>
      <vt:lpstr>Part 1</vt:lpstr>
      <vt:lpstr>Action potentials along the loop</vt:lpstr>
      <vt:lpstr>Muscle action potentials accumulate to create force</vt:lpstr>
      <vt:lpstr>The size principle: smaller neurons fire first</vt:lpstr>
      <vt:lpstr>The size principle: smaller neurons fire first</vt:lpstr>
      <vt:lpstr>Record muscle activity with EMG</vt:lpstr>
      <vt:lpstr>It's Kahoot Time!</vt:lpstr>
      <vt:lpstr>Arbitrariness of the EMG</vt:lpstr>
      <vt:lpstr>Part 2</vt:lpstr>
      <vt:lpstr>Forward model of the motor system</vt:lpstr>
      <vt:lpstr>Why translating EMG to activation is hard</vt:lpstr>
      <vt:lpstr>Step 1: rectify the EMG</vt:lpstr>
      <vt:lpstr>Thelen Model of activation dynamics</vt:lpstr>
      <vt:lpstr>Time constant is not constant</vt:lpstr>
      <vt:lpstr>It's Kahoot Time!</vt:lpstr>
      <vt:lpstr>Step 2: apply activation dynamics </vt:lpstr>
      <vt:lpstr>Muscle force is non-linear with activation</vt:lpstr>
      <vt:lpstr>Step 3: apply non-linearity</vt:lpstr>
      <vt:lpstr>Part 3</vt:lpstr>
      <vt:lpstr>Forward model of the motor system</vt:lpstr>
      <vt:lpstr> Muscle anatomy 1: sarcomeres in the muscle</vt:lpstr>
      <vt:lpstr>Anatomy 2: fibers in the sarcomere</vt:lpstr>
      <vt:lpstr>Anatomy 3: sliding filaments in the fiber</vt:lpstr>
      <vt:lpstr>The active force-length relationship</vt:lpstr>
      <vt:lpstr>It's Kahoot Time!</vt:lpstr>
      <vt:lpstr>Gaussian model of active force-length curve</vt:lpstr>
      <vt:lpstr>The passive force-length relationship</vt:lpstr>
      <vt:lpstr>Force-velocity relationship</vt:lpstr>
      <vt:lpstr>Force-velocity model</vt:lpstr>
      <vt:lpstr>Force-velocity can be transformed to velocity-force</vt:lpstr>
      <vt:lpstr>Summary: activation to force</vt:lpstr>
      <vt:lpstr>Part 4</vt:lpstr>
      <vt:lpstr>Forward model of the motor system</vt:lpstr>
      <vt:lpstr>What tendons do</vt:lpstr>
      <vt:lpstr>Modeling tendon behavior: non-linear strain</vt:lpstr>
      <vt:lpstr>Modeling tendon behavior: non-linear strain</vt:lpstr>
      <vt:lpstr>Pennation angle affects for transmission</vt:lpstr>
      <vt:lpstr>Part 5</vt:lpstr>
      <vt:lpstr>What does a Hill-type model do?</vt:lpstr>
      <vt:lpstr>Step 1 contractile element: activation to force</vt:lpstr>
      <vt:lpstr>Step 2 series elastic element: tendon behavior</vt:lpstr>
      <vt:lpstr>Step 3 parallel elastic element: passive tissue</vt:lpstr>
      <vt:lpstr>The Hill-type muscle model</vt:lpstr>
      <vt:lpstr>Hill results: stimulation</vt:lpstr>
      <vt:lpstr>Hill results: pulse</vt:lpstr>
      <vt:lpstr>Muscle oscillations</vt:lpstr>
      <vt:lpstr>Part 6</vt:lpstr>
      <vt:lpstr>Forward model of the motor system</vt:lpstr>
      <vt:lpstr>PowerPoint Presentation</vt:lpstr>
      <vt:lpstr>PowerPoint Presentation</vt:lpstr>
      <vt:lpstr>Summary</vt:lpstr>
      <vt:lpstr>The Hill-type muscle model</vt:lpstr>
      <vt:lpstr>What can a Hill-type model do?</vt:lpstr>
      <vt:lpstr>In-class: from stimulation to force</vt:lpstr>
      <vt:lpstr>It's Kahoot Time!</vt:lpstr>
      <vt:lpstr>In class notebook</vt:lpstr>
    </vt:vector>
  </TitlesOfParts>
  <Company>BGU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Physiology of the motor system</dc:title>
  <dc:creator>Opher Donchin</dc:creator>
  <cp:lastModifiedBy>Opher Donchin</cp:lastModifiedBy>
  <cp:revision>98</cp:revision>
  <dcterms:created xsi:type="dcterms:W3CDTF">2008-01-20T14:44:53Z</dcterms:created>
  <dcterms:modified xsi:type="dcterms:W3CDTF">2025-03-25T10:49:18Z</dcterms:modified>
</cp:coreProperties>
</file>